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836" r:id="rId2"/>
    <p:sldMasterId id="2147483837" r:id="rId3"/>
    <p:sldMasterId id="2147483838" r:id="rId4"/>
    <p:sldMasterId id="2147483839" r:id="rId5"/>
    <p:sldMasterId id="2147483782" r:id="rId6"/>
    <p:sldMasterId id="2147483768" r:id="rId7"/>
    <p:sldMasterId id="2147483740" r:id="rId8"/>
    <p:sldMasterId id="2147483772" r:id="rId9"/>
    <p:sldMasterId id="2147483760" r:id="rId10"/>
    <p:sldMasterId id="2147483744" r:id="rId11"/>
    <p:sldMasterId id="2147483764" r:id="rId12"/>
  </p:sldMasterIdLst>
  <p:notesMasterIdLst>
    <p:notesMasterId r:id="rId17"/>
  </p:notesMasterIdLst>
  <p:handoutMasterIdLst>
    <p:handoutMasterId r:id="rId18"/>
  </p:handoutMasterIdLst>
  <p:sldIdLst>
    <p:sldId id="336" r:id="rId13"/>
    <p:sldId id="331" r:id="rId14"/>
    <p:sldId id="334" r:id="rId15"/>
    <p:sldId id="337" r:id="rId16"/>
  </p:sldIdLst>
  <p:sldSz cx="9144000" cy="5143500" type="screen16x9"/>
  <p:notesSz cx="6669088" cy="97758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orient="horz" pos="509">
          <p15:clr>
            <a:srgbClr val="A4A3A4"/>
          </p15:clr>
        </p15:guide>
        <p15:guide id="3" orient="horz" pos="762">
          <p15:clr>
            <a:srgbClr val="A4A3A4"/>
          </p15:clr>
        </p15:guide>
        <p15:guide id="4" orient="horz" pos="1030" userDrawn="1">
          <p15:clr>
            <a:srgbClr val="A4A3A4"/>
          </p15:clr>
        </p15:guide>
        <p15:guide id="5" orient="horz" pos="1271">
          <p15:clr>
            <a:srgbClr val="A4A3A4"/>
          </p15:clr>
        </p15:guide>
        <p15:guide id="6" orient="horz" pos="1529" userDrawn="1">
          <p15:clr>
            <a:srgbClr val="A4A3A4"/>
          </p15:clr>
        </p15:guide>
        <p15:guide id="7" orient="horz" pos="1620" userDrawn="1">
          <p15:clr>
            <a:srgbClr val="A4A3A4"/>
          </p15:clr>
        </p15:guide>
        <p15:guide id="8" orient="horz" pos="2033">
          <p15:clr>
            <a:srgbClr val="A4A3A4"/>
          </p15:clr>
        </p15:guide>
        <p15:guide id="9" orient="horz" pos="2287">
          <p15:clr>
            <a:srgbClr val="A4A3A4"/>
          </p15:clr>
        </p15:guide>
        <p15:guide id="10" orient="horz" pos="2541">
          <p15:clr>
            <a:srgbClr val="A4A3A4"/>
          </p15:clr>
        </p15:guide>
        <p15:guide id="11" orient="horz" pos="2795">
          <p15:clr>
            <a:srgbClr val="A4A3A4"/>
          </p15:clr>
        </p15:guide>
        <p15:guide id="12" orient="horz" pos="3003" userDrawn="1">
          <p15:clr>
            <a:srgbClr val="A4A3A4"/>
          </p15:clr>
        </p15:guide>
        <p15:guide id="13" pos="159">
          <p15:clr>
            <a:srgbClr val="A4A3A4"/>
          </p15:clr>
        </p15:guide>
        <p15:guide id="14" pos="318">
          <p15:clr>
            <a:srgbClr val="A4A3A4"/>
          </p15:clr>
        </p15:guide>
        <p15:guide id="15" pos="635">
          <p15:clr>
            <a:srgbClr val="A4A3A4"/>
          </p15:clr>
        </p15:guide>
        <p15:guide id="16" pos="483">
          <p15:clr>
            <a:srgbClr val="A4A3A4"/>
          </p15:clr>
        </p15:guide>
        <p15:guide id="17" pos="793">
          <p15:clr>
            <a:srgbClr val="A4A3A4"/>
          </p15:clr>
        </p15:guide>
        <p15:guide id="18" pos="930" userDrawn="1">
          <p15:clr>
            <a:srgbClr val="A4A3A4"/>
          </p15:clr>
        </p15:guide>
        <p15:guide id="19" pos="1111">
          <p15:clr>
            <a:srgbClr val="A4A3A4"/>
          </p15:clr>
        </p15:guide>
        <p15:guide id="20" pos="2018" userDrawn="1">
          <p15:clr>
            <a:srgbClr val="A4A3A4"/>
          </p15:clr>
        </p15:guide>
        <p15:guide id="21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, Christina (Mesago Stuttgart)" initials="LC(S" lastIdx="2" clrIdx="0">
    <p:extLst>
      <p:ext uri="{19B8F6BF-5375-455C-9EA6-DF929625EA0E}">
        <p15:presenceInfo xmlns:p15="http://schemas.microsoft.com/office/powerpoint/2012/main" userId="S-1-5-21-1280059402-332475055-316617838-25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7A"/>
    <a:srgbClr val="484E58"/>
    <a:srgbClr val="50555F"/>
    <a:srgbClr val="00906E"/>
    <a:srgbClr val="FFFFFF"/>
    <a:srgbClr val="9298A3"/>
    <a:srgbClr val="DBDDE0"/>
    <a:srgbClr val="00204F"/>
    <a:srgbClr val="F59C00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09" autoAdjust="0"/>
  </p:normalViewPr>
  <p:slideViewPr>
    <p:cSldViewPr snapToGrid="0" showGuides="1">
      <p:cViewPr varScale="1">
        <p:scale>
          <a:sx n="154" d="100"/>
          <a:sy n="154" d="100"/>
        </p:scale>
        <p:origin x="978" y="138"/>
      </p:cViewPr>
      <p:guideLst>
        <p:guide orient="horz" pos="237"/>
        <p:guide orient="horz" pos="509"/>
        <p:guide orient="horz" pos="762"/>
        <p:guide orient="horz" pos="1030"/>
        <p:guide orient="horz" pos="1271"/>
        <p:guide orient="horz" pos="1529"/>
        <p:guide orient="horz" pos="1620"/>
        <p:guide orient="horz" pos="2033"/>
        <p:guide orient="horz" pos="2287"/>
        <p:guide orient="horz" pos="2541"/>
        <p:guide orient="horz" pos="2795"/>
        <p:guide orient="horz" pos="3003"/>
        <p:guide pos="159"/>
        <p:guide pos="318"/>
        <p:guide pos="635"/>
        <p:guide pos="483"/>
        <p:guide pos="793"/>
        <p:guide pos="930"/>
        <p:guide pos="1111"/>
        <p:guide pos="2018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Diagram Headline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Values in %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2433127115567406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2681345497797265"/>
          <c:y val="3.1342685370741481E-2"/>
          <c:w val="0.67318654502202735"/>
          <c:h val="0.8660921843687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8D8F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D8F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9-4143-B46E-B02CE35FBB24}"/>
              </c:ext>
            </c:extLst>
          </c:dPt>
          <c:dPt>
            <c:idx val="1"/>
            <c:invertIfNegative val="0"/>
            <c:bubble3D val="0"/>
            <c:spPr>
              <a:solidFill>
                <a:srgbClr val="8D8F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9-4143-B46E-B02CE35FBB24}"/>
              </c:ext>
            </c:extLst>
          </c:dPt>
          <c:dPt>
            <c:idx val="2"/>
            <c:invertIfNegative val="0"/>
            <c:bubble3D val="0"/>
            <c:spPr>
              <a:solidFill>
                <a:srgbClr val="0090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59-4143-B46E-B02CE35FBB24}"/>
              </c:ext>
            </c:extLst>
          </c:dPt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59-4143-B46E-B02CE35FB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0"/>
        <c:axId val="311004528"/>
        <c:axId val="311001000"/>
      </c:barChart>
      <c:catAx>
        <c:axId val="3110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1001000"/>
        <c:crosses val="autoZero"/>
        <c:auto val="1"/>
        <c:lblAlgn val="ctr"/>
        <c:lblOffset val="100"/>
        <c:noMultiLvlLbl val="0"/>
      </c:catAx>
      <c:valAx>
        <c:axId val="31100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10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aseline="0"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CC2A-D563-429A-B6C9-52786CADDD3A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2500-E868-4354-87EE-049D8F3A7C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555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92AA-9AB0-3542-8F84-5BF5E7D66A0B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231D-87C7-4242-9319-BB340062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30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Titel Option </a:t>
            </a:r>
            <a:r>
              <a:rPr lang="de-DE"/>
              <a:t>1 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231D-87C7-4242-9319-BB340062FD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13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Titel Option </a:t>
            </a:r>
            <a:r>
              <a:rPr lang="de-DE"/>
              <a:t>1 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231D-87C7-4242-9319-BB340062FD9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09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2" y="1783262"/>
            <a:ext cx="495470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243" y="2608263"/>
            <a:ext cx="4954707" cy="8588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60243" y="4840288"/>
            <a:ext cx="2133600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B2138-F58E-406E-AAA8-B17084E36363}" type="datetimeFigureOut">
              <a:rPr lang="de-DE" smtClean="0"/>
              <a:pPr/>
              <a:t>14.01.2026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40657" y="4840288"/>
            <a:ext cx="2895600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32905" y="4842000"/>
            <a:ext cx="2133601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B518B4-9FBD-4624-BBCD-3402779DD7B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68"/>
            <a:ext cx="9196210" cy="51728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6" y="4756854"/>
            <a:ext cx="1164853" cy="1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6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9298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35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34512" y="3236456"/>
            <a:ext cx="1116000" cy="1116000"/>
          </a:xfrm>
          <a:prstGeom prst="rect">
            <a:avLst/>
          </a:prstGeom>
          <a:solidFill>
            <a:srgbClr val="9298A3"/>
          </a:solidFill>
          <a:ln>
            <a:noFill/>
          </a:ln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rgbClr val="9298A3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rgbClr val="9298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9298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rgbClr val="9298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4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867" y="1231446"/>
            <a:ext cx="8424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867" y="2017712"/>
            <a:ext cx="8424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64076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FA5528B-17C6-8D49-ACEC-A06EF242453C}"/>
              </a:ext>
            </a:extLst>
          </p:cNvPr>
          <p:cNvSpPr/>
          <p:nvPr userDrawn="1"/>
        </p:nvSpPr>
        <p:spPr>
          <a:xfrm>
            <a:off x="4752974" y="2016000"/>
            <a:ext cx="4029517" cy="2420269"/>
          </a:xfrm>
          <a:prstGeom prst="rect">
            <a:avLst/>
          </a:prstGeom>
          <a:solidFill>
            <a:srgbClr val="DBD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2641" y="2017713"/>
            <a:ext cx="4041776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44141" y="2016000"/>
            <a:ext cx="4029517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92641" y="1231446"/>
            <a:ext cx="8414883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92640" y="2520000"/>
            <a:ext cx="4041776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52974" y="2520000"/>
            <a:ext cx="4029517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5109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85866" y="1231446"/>
            <a:ext cx="835491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761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34" y="1231446"/>
            <a:ext cx="8406263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34" y="2017712"/>
            <a:ext cx="8406263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54729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34" y="1231446"/>
            <a:ext cx="8406263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34" y="2017712"/>
            <a:ext cx="8406263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021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5867" y="2017713"/>
            <a:ext cx="4032250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2025" y="2017713"/>
            <a:ext cx="4037909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85867" y="1231446"/>
            <a:ext cx="8461281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85866" y="2536079"/>
            <a:ext cx="4032251" cy="190733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72026" y="2536079"/>
            <a:ext cx="4037910" cy="190733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33163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35" y="1231446"/>
            <a:ext cx="642155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35" y="2017712"/>
            <a:ext cx="6421557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423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35" y="1231446"/>
            <a:ext cx="6392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35" y="2017712"/>
            <a:ext cx="6392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27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26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5867" y="2017713"/>
            <a:ext cx="3060700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09974" y="2017713"/>
            <a:ext cx="31527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85867" y="1231446"/>
            <a:ext cx="64039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85866" y="2536079"/>
            <a:ext cx="306070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609975" y="2536079"/>
            <a:ext cx="31527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7650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35" y="1231446"/>
            <a:ext cx="636440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35" y="2017712"/>
            <a:ext cx="6364407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87606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35" y="1231446"/>
            <a:ext cx="6392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35" y="2017712"/>
            <a:ext cx="6392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66947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5868" y="2017713"/>
            <a:ext cx="3070224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00450" y="2017713"/>
            <a:ext cx="3162300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85867" y="1231446"/>
            <a:ext cx="64039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85867" y="2536079"/>
            <a:ext cx="3070225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600450" y="2536079"/>
            <a:ext cx="316230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7002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623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623" y="2017712"/>
            <a:ext cx="638492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262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25624" y="2017713"/>
            <a:ext cx="2965449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83055" y="2017713"/>
            <a:ext cx="31908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624" y="1231446"/>
            <a:ext cx="637539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425624" y="2536079"/>
            <a:ext cx="2965450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83056" y="2536079"/>
            <a:ext cx="31908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0179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25623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925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867" y="1231446"/>
            <a:ext cx="63658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867" y="2017712"/>
            <a:ext cx="636587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016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5868" y="2017713"/>
            <a:ext cx="3070224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71875" y="2017713"/>
            <a:ext cx="3181350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85868" y="1231446"/>
            <a:ext cx="639444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85867" y="2536079"/>
            <a:ext cx="3070225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71875" y="2536079"/>
            <a:ext cx="318135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5025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85867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895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kapitel_plain_KV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3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8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kapitel_plain_KV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3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3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kapitel_plain_KV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 Orange">
            <a:extLst>
              <a:ext uri="{FF2B5EF4-FFF2-40B4-BE49-F238E27FC236}">
                <a16:creationId xmlns:a16="http://schemas.microsoft.com/office/drawing/2014/main" id="{50E0EE0C-8B22-46BB-B08A-CE6D93DD5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</p:spTree>
    <p:extLst>
      <p:ext uri="{BB962C8B-B14F-4D97-AF65-F5344CB8AC3E}">
        <p14:creationId xmlns:p14="http://schemas.microsoft.com/office/powerpoint/2010/main" val="10934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kapitel_plain_KV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 Orange">
            <a:extLst>
              <a:ext uri="{FF2B5EF4-FFF2-40B4-BE49-F238E27FC236}">
                <a16:creationId xmlns:a16="http://schemas.microsoft.com/office/drawing/2014/main" id="{50E0EE0C-8B22-46BB-B08A-CE6D93DD5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</p:spTree>
    <p:extLst>
      <p:ext uri="{BB962C8B-B14F-4D97-AF65-F5344CB8AC3E}">
        <p14:creationId xmlns:p14="http://schemas.microsoft.com/office/powerpoint/2010/main" val="22753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blau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© </a:t>
            </a:r>
            <a:r>
              <a:rPr lang="de-DE" b="1">
                <a:solidFill>
                  <a:srgbClr val="FFFFFF"/>
                </a:solidFill>
              </a:rPr>
              <a:t>Mesago</a:t>
            </a:r>
            <a:r>
              <a:rPr lang="de-DE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Messe Frankfurt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ext Orange"/>
          <p:cNvSpPr>
            <a:spLocks noGrp="1"/>
          </p:cNvSpPr>
          <p:nvPr>
            <p:ph type="body" sz="quarter" idx="12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484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7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2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757" y="816985"/>
            <a:ext cx="2950733" cy="2952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Orange"/>
          <p:cNvSpPr>
            <a:spLocks noGrp="1"/>
          </p:cNvSpPr>
          <p:nvPr>
            <p:ph type="body" sz="quarter" idx="11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484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91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009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3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44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g"/><Relationship Id="rId5" Type="http://schemas.openxmlformats.org/officeDocument/2006/relationships/image" Target="../media/image8.emf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image" Target="../media/image7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68"/>
            <a:ext cx="9196210" cy="51728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6" y="4756854"/>
            <a:ext cx="1164853" cy="1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40" r:id="rId2"/>
    <p:sldLayoutId id="2147483850" r:id="rId3"/>
    <p:sldLayoutId id="2147483851" r:id="rId4"/>
    <p:sldLayoutId id="2147483848" r:id="rId5"/>
    <p:sldLayoutId id="214748384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523792-4E41-6247-B39E-20CE84F2D82D}"/>
              </a:ext>
            </a:extLst>
          </p:cNvPr>
          <p:cNvSpPr/>
          <p:nvPr userDrawn="1"/>
        </p:nvSpPr>
        <p:spPr>
          <a:xfrm>
            <a:off x="0" y="0"/>
            <a:ext cx="6996022" cy="5143500"/>
          </a:xfrm>
          <a:prstGeom prst="rect">
            <a:avLst/>
          </a:prstGeom>
          <a:solidFill>
            <a:srgbClr val="DBD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3"/>
          <a:stretch/>
        </p:blipFill>
        <p:spPr>
          <a:xfrm>
            <a:off x="369222" y="268350"/>
            <a:ext cx="906328" cy="33072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00" y="313200"/>
            <a:ext cx="1022400" cy="3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DB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DB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0" y="313200"/>
            <a:ext cx="1000800" cy="303487"/>
          </a:xfrm>
          <a:prstGeom prst="rect">
            <a:avLst/>
          </a:prstGeom>
        </p:spPr>
      </p:pic>
      <p:pic>
        <p:nvPicPr>
          <p:cNvPr id="4" name="Grafik 3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70AD49A7-3C5B-4B8C-8125-FF9C27A3D3C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222" y="260662"/>
            <a:ext cx="527705" cy="2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602">
          <p15:clr>
            <a:srgbClr val="F26B43"/>
          </p15:clr>
        </p15:guide>
        <p15:guide id="5" pos="441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00A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00A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3"/>
          <a:stretch/>
        </p:blipFill>
        <p:spPr>
          <a:xfrm>
            <a:off x="369222" y="268350"/>
            <a:ext cx="906328" cy="33072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0" y="313200"/>
            <a:ext cx="1000800" cy="3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602">
          <p15:clr>
            <a:srgbClr val="F26B43"/>
          </p15:clr>
        </p15:guide>
        <p15:guide id="5" pos="44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B9B8862-ADBB-4F56-A85F-2AF6E611B142}"/>
              </a:ext>
            </a:extLst>
          </p:cNvPr>
          <p:cNvSpPr txBox="1">
            <a:spLocks/>
          </p:cNvSpPr>
          <p:nvPr userDrawn="1"/>
        </p:nvSpPr>
        <p:spPr>
          <a:xfrm>
            <a:off x="696600" y="332656"/>
            <a:ext cx="7482200" cy="518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00" b="1" kern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Text and Image</a:t>
            </a:r>
            <a:b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Quadratisches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Bild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im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Anschnitt</a:t>
            </a:r>
            <a:endParaRPr kumimoji="0" lang="en-GB" sz="2600" b="0" i="0" u="none" strike="noStrike" kern="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412F304A-B6BC-490A-986A-0C74EA6A0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>
            <a:fillRect/>
          </a:stretch>
        </p:blipFill>
        <p:spPr>
          <a:xfrm>
            <a:off x="1" y="1484783"/>
            <a:ext cx="3670300" cy="3668895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553011F-B944-4933-AC3E-AC8950851045}"/>
              </a:ext>
            </a:extLst>
          </p:cNvPr>
          <p:cNvSpPr txBox="1">
            <a:spLocks/>
          </p:cNvSpPr>
          <p:nvPr userDrawn="1"/>
        </p:nvSpPr>
        <p:spPr>
          <a:xfrm>
            <a:off x="137624" y="4855500"/>
            <a:ext cx="9216000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FFFFFF"/>
                </a:solidFill>
                <a:latin typeface="Arial" panose="020B0604020202020204"/>
              </a:rPr>
              <a:t>© Mesago Messe Frankfurt GmbH | Name of the Presentation | DD.MM.YYYY</a:t>
            </a:r>
            <a:endParaRPr lang="en-GB" sz="7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E54F6C7-A45F-4973-9751-85232FC9A7E2}"/>
              </a:ext>
            </a:extLst>
          </p:cNvPr>
          <p:cNvSpPr txBox="1">
            <a:spLocks/>
          </p:cNvSpPr>
          <p:nvPr userDrawn="1"/>
        </p:nvSpPr>
        <p:spPr>
          <a:xfrm>
            <a:off x="3996060" y="1484783"/>
            <a:ext cx="4424040" cy="3480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kern="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Subheadline</a:t>
            </a:r>
            <a:r>
              <a:rPr kumimoji="0" lang="en-GB" sz="22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Arial Bold 22pt – 26pt</a:t>
            </a:r>
          </a:p>
          <a:p>
            <a:pPr marL="0" marR="0" lvl="1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consetetur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sadipscing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elitr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invidunt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labore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dolore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magna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aliquyam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erat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sed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voluptua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At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verplo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eos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accusam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justo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duo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dolores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rebum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Stet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clita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kasd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gubergren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2136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412F304A-B6BC-490A-986A-0C74EA6A0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>
            <a:fillRect/>
          </a:stretch>
        </p:blipFill>
        <p:spPr>
          <a:xfrm>
            <a:off x="4673600" y="1445727"/>
            <a:ext cx="4470400" cy="2929246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553011F-B944-4933-AC3E-AC8950851045}"/>
              </a:ext>
            </a:extLst>
          </p:cNvPr>
          <p:cNvSpPr txBox="1">
            <a:spLocks/>
          </p:cNvSpPr>
          <p:nvPr userDrawn="1"/>
        </p:nvSpPr>
        <p:spPr>
          <a:xfrm>
            <a:off x="137624" y="4855500"/>
            <a:ext cx="9216000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FFFFFF"/>
                </a:solidFill>
                <a:latin typeface="Arial" panose="020B0604020202020204"/>
              </a:rPr>
              <a:t>© Mesago Messe Frankfurt GmbH | Name of the Presentation | DD.MM.YYYY</a:t>
            </a:r>
            <a:endParaRPr lang="en-GB" sz="7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E54F6C7-A45F-4973-9751-85232FC9A7E2}"/>
              </a:ext>
            </a:extLst>
          </p:cNvPr>
          <p:cNvSpPr txBox="1">
            <a:spLocks/>
          </p:cNvSpPr>
          <p:nvPr userDrawn="1"/>
        </p:nvSpPr>
        <p:spPr>
          <a:xfrm>
            <a:off x="696600" y="1445727"/>
            <a:ext cx="3481700" cy="3480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kern="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Subheadline</a:t>
            </a:r>
            <a:r>
              <a:rPr kumimoji="0" lang="en-GB" sz="22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Arial Bold 22pt – 26pt</a:t>
            </a:r>
          </a:p>
          <a:p>
            <a:pPr marL="0" marR="0" lvl="1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consetetur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sadipscing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elitr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invidunt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labore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dolore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magna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aliquyam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erat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sed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voluptua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0C111E8-DF16-41D0-8DEF-D9B6A604CEF5}"/>
              </a:ext>
            </a:extLst>
          </p:cNvPr>
          <p:cNvSpPr txBox="1">
            <a:spLocks/>
          </p:cNvSpPr>
          <p:nvPr userDrawn="1"/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00" b="1" kern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Text and Image</a:t>
            </a:r>
            <a:b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Rechteckiges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Bild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/ rectangular image</a:t>
            </a:r>
          </a:p>
        </p:txBody>
      </p:sp>
    </p:spTree>
    <p:extLst>
      <p:ext uri="{BB962C8B-B14F-4D97-AF65-F5344CB8AC3E}">
        <p14:creationId xmlns:p14="http://schemas.microsoft.com/office/powerpoint/2010/main" val="7562244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412F304A-B6BC-490A-986A-0C74EA6A0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>
            <a:fillRect/>
          </a:stretch>
        </p:blipFill>
        <p:spPr>
          <a:xfrm>
            <a:off x="4673600" y="1445726"/>
            <a:ext cx="4470400" cy="3697773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553011F-B944-4933-AC3E-AC8950851045}"/>
              </a:ext>
            </a:extLst>
          </p:cNvPr>
          <p:cNvSpPr txBox="1">
            <a:spLocks/>
          </p:cNvSpPr>
          <p:nvPr userDrawn="1"/>
        </p:nvSpPr>
        <p:spPr>
          <a:xfrm>
            <a:off x="137624" y="4855500"/>
            <a:ext cx="9216000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FFFFFF"/>
                </a:solidFill>
                <a:latin typeface="Arial" panose="020B0604020202020204"/>
              </a:rPr>
              <a:t>© Mesago Messe Frankfurt GmbH | Name of the Presentation | DD.MM.YYYY</a:t>
            </a:r>
            <a:endParaRPr lang="en-GB" sz="7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0C111E8-DF16-41D0-8DEF-D9B6A604CEF5}"/>
              </a:ext>
            </a:extLst>
          </p:cNvPr>
          <p:cNvSpPr txBox="1">
            <a:spLocks/>
          </p:cNvSpPr>
          <p:nvPr userDrawn="1"/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00" b="1" kern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Text and Image</a:t>
            </a:r>
            <a:b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Rechteckiges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Bild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/ rectangular image</a:t>
            </a: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412F304A-B6BC-490A-986A-0C74EA6A0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>
            <a:fillRect/>
          </a:stretch>
        </p:blipFill>
        <p:spPr>
          <a:xfrm>
            <a:off x="0" y="1445727"/>
            <a:ext cx="4673600" cy="36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41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553011F-B944-4933-AC3E-AC8950851045}"/>
              </a:ext>
            </a:extLst>
          </p:cNvPr>
          <p:cNvSpPr txBox="1">
            <a:spLocks/>
          </p:cNvSpPr>
          <p:nvPr userDrawn="1"/>
        </p:nvSpPr>
        <p:spPr>
          <a:xfrm>
            <a:off x="137624" y="4855500"/>
            <a:ext cx="9216000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FFFFFF"/>
                </a:solidFill>
                <a:latin typeface="Arial" panose="020B0604020202020204"/>
              </a:rPr>
              <a:t>© Mesago Messe Frankfurt GmbH | Name of the Presentation | DD.MM.YYYY</a:t>
            </a:r>
            <a:endParaRPr lang="en-GB" sz="7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0C111E8-DF16-41D0-8DEF-D9B6A604CEF5}"/>
              </a:ext>
            </a:extLst>
          </p:cNvPr>
          <p:cNvSpPr txBox="1">
            <a:spLocks/>
          </p:cNvSpPr>
          <p:nvPr userDrawn="1"/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00" b="1" kern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Text and Image</a:t>
            </a:r>
            <a:b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Rechteckiges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Bild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/ rectangular image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05231D8-BB88-4A5F-A702-246222ABA52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21723694"/>
              </p:ext>
            </p:extLst>
          </p:nvPr>
        </p:nvGraphicFramePr>
        <p:xfrm>
          <a:off x="696600" y="1671040"/>
          <a:ext cx="7900987" cy="301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9977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7183120" y="4729520"/>
            <a:ext cx="1435280" cy="19808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38806"/>
            <a:ext cx="1080000" cy="1080000"/>
          </a:xfrm>
          <a:prstGeom prst="rect">
            <a:avLst/>
          </a:prstGeom>
          <a:solidFill>
            <a:srgbClr val="F59C00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21"/>
          <p:cNvSpPr txBox="1">
            <a:spLocks/>
          </p:cNvSpPr>
          <p:nvPr userDrawn="1"/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 Orange"/>
          <p:cNvSpPr txBox="1">
            <a:spLocks/>
          </p:cNvSpPr>
          <p:nvPr userDrawn="1"/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rgbClr val="F59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02</a:t>
            </a:r>
            <a:endParaRPr lang="de-DE" dirty="0"/>
          </a:p>
        </p:txBody>
      </p:sp>
      <p:sp>
        <p:nvSpPr>
          <p:cNvPr id="20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5416" y="323867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00" r:id="rId2"/>
    <p:sldLayoutId id="2147483793" r:id="rId3"/>
    <p:sldLayoutId id="2147483801" r:id="rId4"/>
    <p:sldLayoutId id="21474837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929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3"/>
          <a:stretch/>
        </p:blipFill>
        <p:spPr>
          <a:xfrm>
            <a:off x="369222" y="268350"/>
            <a:ext cx="906328" cy="33072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00" y="313200"/>
            <a:ext cx="1022400" cy="3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1" userDrawn="1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0">
          <p15:clr>
            <a:srgbClr val="F26B43"/>
          </p15:clr>
        </p15:guide>
        <p15:guide id="6" orient="horz" pos="37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9D9E29A-59EB-C04F-B49B-1C647C10DBC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D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-3584" y="1278529"/>
            <a:ext cx="306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3"/>
          <a:stretch/>
        </p:blipFill>
        <p:spPr>
          <a:xfrm>
            <a:off x="369222" y="268350"/>
            <a:ext cx="906328" cy="3307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0" y="313200"/>
            <a:ext cx="1000800" cy="3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9" r:id="rId2"/>
    <p:sldLayoutId id="214748374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2" userDrawn="1">
          <p15:clr>
            <a:srgbClr val="F26B43"/>
          </p15:clr>
        </p15:guide>
        <p15:guide id="6" orient="horz" pos="191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523792-4E41-6247-B39E-20CE84F2D82D}"/>
              </a:ext>
            </a:extLst>
          </p:cNvPr>
          <p:cNvSpPr/>
          <p:nvPr userDrawn="1"/>
        </p:nvSpPr>
        <p:spPr>
          <a:xfrm>
            <a:off x="0" y="0"/>
            <a:ext cx="6996022" cy="5143500"/>
          </a:xfrm>
          <a:prstGeom prst="rect">
            <a:avLst/>
          </a:prstGeom>
          <a:solidFill>
            <a:srgbClr val="00A0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-6350" y="1278529"/>
            <a:ext cx="306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270960"/>
            <a:ext cx="531251" cy="3243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00" y="313200"/>
            <a:ext cx="1022400" cy="3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6">
            <a:extLst>
              <a:ext uri="{FF2B5EF4-FFF2-40B4-BE49-F238E27FC236}">
                <a16:creationId xmlns:a16="http://schemas.microsoft.com/office/drawing/2014/main" id="{1A71C931-220A-4402-AD2D-5A3C08EA9F63}"/>
              </a:ext>
            </a:extLst>
          </p:cNvPr>
          <p:cNvSpPr txBox="1">
            <a:spLocks noChangeAspect="1"/>
          </p:cNvSpPr>
          <p:nvPr/>
        </p:nvSpPr>
        <p:spPr>
          <a:xfrm>
            <a:off x="2243333" y="1242105"/>
            <a:ext cx="1800001" cy="1800001"/>
          </a:xfrm>
          <a:prstGeom prst="rect">
            <a:avLst/>
          </a:prstGeom>
          <a:solidFill>
            <a:srgbClr val="00A07A"/>
          </a:solidFill>
        </p:spPr>
        <p:txBody>
          <a:bodyPr vert="horz" lIns="198000" tIns="198000" rIns="198000" bIns="19800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marR="0" lvl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A0A1C8E-42D5-454E-9AB1-D9B8165E3C3C}"/>
              </a:ext>
            </a:extLst>
          </p:cNvPr>
          <p:cNvGrpSpPr>
            <a:grpSpLocks noChangeAspect="1"/>
          </p:cNvGrpSpPr>
          <p:nvPr/>
        </p:nvGrpSpPr>
        <p:grpSpPr>
          <a:xfrm>
            <a:off x="4043334" y="903714"/>
            <a:ext cx="618202" cy="618202"/>
            <a:chOff x="4693691" y="470878"/>
            <a:chExt cx="828000" cy="828000"/>
          </a:xfrm>
        </p:grpSpPr>
        <p:sp>
          <p:nvSpPr>
            <p:cNvPr id="8" name="Rechteck 7"/>
            <p:cNvSpPr/>
            <p:nvPr/>
          </p:nvSpPr>
          <p:spPr>
            <a:xfrm>
              <a:off x="4693691" y="470878"/>
              <a:ext cx="828000" cy="8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" r="12310" b="35684"/>
            <a:stretch/>
          </p:blipFill>
          <p:spPr>
            <a:xfrm>
              <a:off x="4817273" y="812790"/>
              <a:ext cx="612000" cy="134769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0300EA4-28E5-A522-DA51-63BC794E6C3B}"/>
              </a:ext>
            </a:extLst>
          </p:cNvPr>
          <p:cNvGrpSpPr/>
          <p:nvPr/>
        </p:nvGrpSpPr>
        <p:grpSpPr>
          <a:xfrm>
            <a:off x="4043334" y="2237731"/>
            <a:ext cx="2265378" cy="2194263"/>
            <a:chOff x="5623436" y="542027"/>
            <a:chExt cx="3530840" cy="3420000"/>
          </a:xfrm>
          <a:solidFill>
            <a:schemeClr val="bg1">
              <a:alpha val="85000"/>
            </a:schemeClr>
          </a:solidFill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7242EA3C-8ED7-8481-E33B-D7FD2E93BA45}"/>
                </a:ext>
              </a:extLst>
            </p:cNvPr>
            <p:cNvSpPr txBox="1">
              <a:spLocks/>
            </p:cNvSpPr>
            <p:nvPr/>
          </p:nvSpPr>
          <p:spPr>
            <a:xfrm>
              <a:off x="5623436" y="542027"/>
              <a:ext cx="3530840" cy="3420000"/>
            </a:xfrm>
            <a:prstGeom prst="rect">
              <a:avLst/>
            </a:prstGeom>
            <a:grpFill/>
          </p:spPr>
          <p:txBody>
            <a:bodyPr vert="horz" lIns="396000" tIns="288000" rIns="396000" bIns="288000" rtlCol="0" anchor="t" anchorCtr="0">
              <a:noAutofit/>
            </a:bodyPr>
            <a:lstStyle>
              <a:lvl1pPr algn="l" defTabSz="914377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800" b="1" kern="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fontAlgn="auto">
                <a:spcAft>
                  <a:spcPts val="0"/>
                </a:spcAft>
              </a:pPr>
              <a:br>
                <a:rPr kumimoji="0" lang="en-GB" sz="1800" b="1" i="0" u="none" strike="noStrike" kern="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+mj-cs"/>
                </a:rPr>
              </a:br>
              <a:br>
                <a:rPr kumimoji="0" lang="en-GB" sz="2800" b="1" i="0" u="none" strike="noStrike" kern="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+mj-cs"/>
                </a:rPr>
              </a:br>
              <a:endParaRPr kumimoji="0" lang="en-GB" sz="2800" b="1" i="0" u="none" strike="noStrike" kern="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endParaRPr>
            </a:p>
            <a:p>
              <a:pPr lvl="0" fontAlgn="auto">
                <a:spcAft>
                  <a:spcPts val="0"/>
                </a:spcAft>
              </a:pPr>
              <a:br>
                <a:rPr lang="en-GB" sz="1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kumimoji="0" lang="en-GB" sz="1600" b="0" i="0" u="none" strike="noStrike" kern="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09EED1-B664-8A40-9DDE-D1925B4A5811}"/>
                </a:ext>
              </a:extLst>
            </p:cNvPr>
            <p:cNvSpPr txBox="1"/>
            <p:nvPr/>
          </p:nvSpPr>
          <p:spPr>
            <a:xfrm>
              <a:off x="5869551" y="825518"/>
              <a:ext cx="3017520" cy="57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Title </a:t>
              </a: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 Seminar</a:t>
              </a: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EBE69231-6FAE-4BDE-B9D0-4D5C89431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>
          <a:xfrm>
            <a:off x="2417386" y="1432326"/>
            <a:ext cx="854452" cy="36868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1EA20BD-1C80-42EB-BB8A-C70D303BF3C7}"/>
              </a:ext>
            </a:extLst>
          </p:cNvPr>
          <p:cNvSpPr txBox="1">
            <a:spLocks noChangeAspect="1"/>
          </p:cNvSpPr>
          <p:nvPr/>
        </p:nvSpPr>
        <p:spPr>
          <a:xfrm>
            <a:off x="2417386" y="2360932"/>
            <a:ext cx="145565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11.06.2026</a:t>
            </a:r>
          </a:p>
          <a:p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Nuremberg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E871592-E492-437E-81B8-45C4CD7FEE70}"/>
              </a:ext>
            </a:extLst>
          </p:cNvPr>
          <p:cNvSpPr txBox="1"/>
          <p:nvPr/>
        </p:nvSpPr>
        <p:spPr>
          <a:xfrm>
            <a:off x="4221106" y="3869535"/>
            <a:ext cx="1936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</a:p>
        </p:txBody>
      </p:sp>
    </p:spTree>
    <p:extLst>
      <p:ext uri="{BB962C8B-B14F-4D97-AF65-F5344CB8AC3E}">
        <p14:creationId xmlns:p14="http://schemas.microsoft.com/office/powerpoint/2010/main" val="303081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61C01-8A0B-4A63-8767-0BA56608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Documentation</a:t>
            </a:r>
            <a:r>
              <a:rPr lang="de-DE" b="1" dirty="0"/>
              <a:t> </a:t>
            </a:r>
            <a:r>
              <a:rPr lang="de-DE" b="1" dirty="0" err="1"/>
              <a:t>layout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737A7B-C798-D6E8-BF5E-9F00F417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55F"/>
              </a:buClr>
              <a:buSzPts val="2000"/>
              <a:buChar char="•"/>
            </a:pPr>
            <a:r>
              <a:rPr lang="en-US" sz="1400" dirty="0"/>
              <a:t>PPT slides can be converted as PDF.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Char char="•"/>
            </a:pPr>
            <a:r>
              <a:rPr lang="en-US" sz="1400" dirty="0"/>
              <a:t>One slide per page, to leave some room for comments.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None/>
            </a:pPr>
            <a:endParaRPr lang="en-US" sz="1400"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None/>
            </a:pPr>
            <a:endParaRPr lang="en-US" sz="1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None/>
            </a:pPr>
            <a:endParaRPr lang="en-US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5027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61C01-8A0B-4A63-8767-0BA56608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Purely</a:t>
            </a:r>
            <a:r>
              <a:rPr lang="de-DE" b="1" dirty="0"/>
              <a:t> digital </a:t>
            </a:r>
            <a:r>
              <a:rPr lang="de-DE" b="1" dirty="0" err="1"/>
              <a:t>documentation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737A7B-C798-D6E8-BF5E-9F00F417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55F"/>
              </a:buClr>
              <a:buSzPts val="2000"/>
              <a:buChar char="•"/>
            </a:pPr>
            <a:r>
              <a:rPr lang="en-US" sz="1400" dirty="0"/>
              <a:t>Participants will receive the documentation in advance digitally.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Char char="•"/>
            </a:pPr>
            <a:r>
              <a:rPr lang="en-US" sz="1400" dirty="0"/>
              <a:t>They are asked to bring their devices on-site to make some comments during </a:t>
            </a:r>
            <a:r>
              <a:rPr lang="en-US" sz="1400"/>
              <a:t>the seminar.</a:t>
            </a:r>
            <a:endParaRPr lang="en-US" sz="14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Char char="•"/>
            </a:pPr>
            <a:r>
              <a:rPr lang="en-US" sz="1400" dirty="0"/>
              <a:t>There will be no printed documentations on-site.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None/>
            </a:pPr>
            <a:endParaRPr lang="en-US" sz="1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None/>
            </a:pPr>
            <a:endParaRPr lang="en-US" sz="1400"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None/>
            </a:pPr>
            <a:endParaRPr lang="en-US" sz="1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50555F"/>
              </a:buClr>
              <a:buSzPts val="2000"/>
              <a:buNone/>
            </a:pPr>
            <a:endParaRPr lang="en-US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8897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6">
            <a:extLst>
              <a:ext uri="{FF2B5EF4-FFF2-40B4-BE49-F238E27FC236}">
                <a16:creationId xmlns:a16="http://schemas.microsoft.com/office/drawing/2014/main" id="{1A71C931-220A-4402-AD2D-5A3C08EA9F63}"/>
              </a:ext>
            </a:extLst>
          </p:cNvPr>
          <p:cNvSpPr txBox="1">
            <a:spLocks noChangeAspect="1"/>
          </p:cNvSpPr>
          <p:nvPr/>
        </p:nvSpPr>
        <p:spPr>
          <a:xfrm>
            <a:off x="2243333" y="1242105"/>
            <a:ext cx="1800001" cy="1800001"/>
          </a:xfrm>
          <a:prstGeom prst="rect">
            <a:avLst/>
          </a:prstGeom>
          <a:solidFill>
            <a:srgbClr val="00A07A"/>
          </a:solidFill>
        </p:spPr>
        <p:txBody>
          <a:bodyPr vert="horz" lIns="198000" tIns="198000" rIns="198000" bIns="19800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marR="0" lvl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A0A1C8E-42D5-454E-9AB1-D9B8165E3C3C}"/>
              </a:ext>
            </a:extLst>
          </p:cNvPr>
          <p:cNvGrpSpPr>
            <a:grpSpLocks noChangeAspect="1"/>
          </p:cNvGrpSpPr>
          <p:nvPr/>
        </p:nvGrpSpPr>
        <p:grpSpPr>
          <a:xfrm>
            <a:off x="4043334" y="903714"/>
            <a:ext cx="618202" cy="618202"/>
            <a:chOff x="4693691" y="470878"/>
            <a:chExt cx="828000" cy="828000"/>
          </a:xfrm>
        </p:grpSpPr>
        <p:sp>
          <p:nvSpPr>
            <p:cNvPr id="8" name="Rechteck 7"/>
            <p:cNvSpPr/>
            <p:nvPr/>
          </p:nvSpPr>
          <p:spPr>
            <a:xfrm>
              <a:off x="4693691" y="470878"/>
              <a:ext cx="828000" cy="8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" r="12310" b="35684"/>
            <a:stretch/>
          </p:blipFill>
          <p:spPr>
            <a:xfrm>
              <a:off x="4817273" y="812790"/>
              <a:ext cx="612000" cy="134769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0300EA4-28E5-A522-DA51-63BC794E6C3B}"/>
              </a:ext>
            </a:extLst>
          </p:cNvPr>
          <p:cNvGrpSpPr/>
          <p:nvPr/>
        </p:nvGrpSpPr>
        <p:grpSpPr>
          <a:xfrm>
            <a:off x="4043334" y="2237731"/>
            <a:ext cx="2265378" cy="2194263"/>
            <a:chOff x="5623436" y="542027"/>
            <a:chExt cx="3530840" cy="3420000"/>
          </a:xfrm>
          <a:solidFill>
            <a:schemeClr val="bg1">
              <a:alpha val="85000"/>
            </a:schemeClr>
          </a:solidFill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7242EA3C-8ED7-8481-E33B-D7FD2E93BA45}"/>
                </a:ext>
              </a:extLst>
            </p:cNvPr>
            <p:cNvSpPr txBox="1">
              <a:spLocks/>
            </p:cNvSpPr>
            <p:nvPr/>
          </p:nvSpPr>
          <p:spPr>
            <a:xfrm>
              <a:off x="5623436" y="542027"/>
              <a:ext cx="3530840" cy="3420000"/>
            </a:xfrm>
            <a:prstGeom prst="rect">
              <a:avLst/>
            </a:prstGeom>
            <a:grpFill/>
          </p:spPr>
          <p:txBody>
            <a:bodyPr vert="horz" lIns="396000" tIns="288000" rIns="396000" bIns="288000" rtlCol="0" anchor="t" anchorCtr="0">
              <a:noAutofit/>
            </a:bodyPr>
            <a:lstStyle>
              <a:lvl1pPr algn="l" defTabSz="914377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800" b="1" kern="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fontAlgn="auto">
                <a:spcAft>
                  <a:spcPts val="0"/>
                </a:spcAft>
              </a:pPr>
              <a:br>
                <a:rPr kumimoji="0" lang="en-GB" sz="1800" b="1" i="0" u="none" strike="noStrike" kern="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+mj-cs"/>
                </a:rPr>
              </a:br>
              <a:br>
                <a:rPr kumimoji="0" lang="en-GB" sz="2800" b="1" i="0" u="none" strike="noStrike" kern="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+mj-cs"/>
                </a:rPr>
              </a:br>
              <a:endParaRPr kumimoji="0" lang="en-GB" sz="2800" b="1" i="0" u="none" strike="noStrike" kern="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endParaRPr>
            </a:p>
            <a:p>
              <a:pPr lvl="0" fontAlgn="auto">
                <a:spcAft>
                  <a:spcPts val="0"/>
                </a:spcAft>
              </a:pPr>
              <a:br>
                <a:rPr lang="en-GB" sz="1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kumimoji="0" lang="en-GB" sz="1600" b="0" i="0" u="none" strike="noStrike" kern="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09EED1-B664-8A40-9DDE-D1925B4A5811}"/>
                </a:ext>
              </a:extLst>
            </p:cNvPr>
            <p:cNvSpPr txBox="1"/>
            <p:nvPr/>
          </p:nvSpPr>
          <p:spPr>
            <a:xfrm>
              <a:off x="5869551" y="825518"/>
              <a:ext cx="3017520" cy="57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Thank</a:t>
              </a: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you</a:t>
              </a: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EBE69231-6FAE-4BDE-B9D0-4D5C89431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>
          <a:xfrm>
            <a:off x="2417386" y="1432326"/>
            <a:ext cx="854452" cy="36868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1EA20BD-1C80-42EB-BB8A-C70D303BF3C7}"/>
              </a:ext>
            </a:extLst>
          </p:cNvPr>
          <p:cNvSpPr txBox="1">
            <a:spLocks noChangeAspect="1"/>
          </p:cNvSpPr>
          <p:nvPr/>
        </p:nvSpPr>
        <p:spPr>
          <a:xfrm>
            <a:off x="2417386" y="2360932"/>
            <a:ext cx="145565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11.06.2026</a:t>
            </a:r>
          </a:p>
          <a:p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Nuremberg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8672"/>
      </p:ext>
    </p:extLst>
  </p:cSld>
  <p:clrMapOvr>
    <a:masterClrMapping/>
  </p:clrMapOvr>
</p:sld>
</file>

<file path=ppt/theme/theme1.xml><?xml version="1.0" encoding="utf-8"?>
<a:theme xmlns:a="http://schemas.openxmlformats.org/drawingml/2006/main" name="6_Inhaltsseitenmaster">
  <a:themeElements>
    <a:clrScheme name="Benutzerdefiniert 6">
      <a:dk1>
        <a:srgbClr val="50555F"/>
      </a:dk1>
      <a:lt1>
        <a:srgbClr val="FFFFFF"/>
      </a:lt1>
      <a:dk2>
        <a:srgbClr val="50555F"/>
      </a:dk2>
      <a:lt2>
        <a:srgbClr val="DBDDE0"/>
      </a:lt2>
      <a:accent1>
        <a:srgbClr val="00A07A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00A07A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Benutzerdefiniertes Design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wischenkapitel_plain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E80D32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E80D32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sago Colors Master 2021">
    <a:dk1>
      <a:srgbClr val="000000"/>
    </a:dk1>
    <a:lt1>
      <a:srgbClr val="FFFFFF"/>
    </a:lt1>
    <a:dk2>
      <a:srgbClr val="50555F"/>
    </a:dk2>
    <a:lt2>
      <a:srgbClr val="8D8F95"/>
    </a:lt2>
    <a:accent1>
      <a:srgbClr val="B0003F"/>
    </a:accent1>
    <a:accent2>
      <a:srgbClr val="8D8F95"/>
    </a:accent2>
    <a:accent3>
      <a:srgbClr val="50555F"/>
    </a:accent3>
    <a:accent4>
      <a:srgbClr val="C4406F"/>
    </a:accent4>
    <a:accent5>
      <a:srgbClr val="AAABB0"/>
    </a:accent5>
    <a:accent6>
      <a:srgbClr val="7C8087"/>
    </a:accent6>
    <a:hlink>
      <a:srgbClr val="005CA9"/>
    </a:hlink>
    <a:folHlink>
      <a:srgbClr val="962A8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Bildschirmpräsentation (16:9)</PresentationFormat>
  <Paragraphs>27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12</vt:i4>
      </vt:variant>
      <vt:variant>
        <vt:lpstr>Folientitel</vt:lpstr>
      </vt:variant>
      <vt:variant>
        <vt:i4>4</vt:i4>
      </vt:variant>
    </vt:vector>
  </HeadingPairs>
  <TitlesOfParts>
    <vt:vector size="18" baseType="lpstr">
      <vt:lpstr>Arial</vt:lpstr>
      <vt:lpstr>Calibri</vt:lpstr>
      <vt:lpstr>6_Inhaltsseitenmaster</vt:lpstr>
      <vt:lpstr>Benutzerdefiniertes Design</vt:lpstr>
      <vt:lpstr>1_Benutzerdefiniertes Design</vt:lpstr>
      <vt:lpstr>2_Benutzerdefiniertes Design</vt:lpstr>
      <vt:lpstr>3_Benutzerdefiniertes Design</vt:lpstr>
      <vt:lpstr>Zwischenkapitel_plain</vt:lpstr>
      <vt:lpstr>8_Inhaltsseitenmaster</vt:lpstr>
      <vt:lpstr>4_Inhaltsseitenmaster</vt:lpstr>
      <vt:lpstr>9_Inhaltsseitenmaster</vt:lpstr>
      <vt:lpstr>7_Inhaltsseitenmaster</vt:lpstr>
      <vt:lpstr>5_Inhaltsseitenmaster</vt:lpstr>
      <vt:lpstr>11_Inhaltsseitenmaster</vt:lpstr>
      <vt:lpstr>PowerPoint-Präsentation</vt:lpstr>
      <vt:lpstr>Documentation layout</vt:lpstr>
      <vt:lpstr>Purely digital documentation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Axel Conradi</dc:creator>
  <cp:lastModifiedBy>Bachofer, Petra (Mesago Stuttgart)</cp:lastModifiedBy>
  <cp:revision>227</cp:revision>
  <dcterms:created xsi:type="dcterms:W3CDTF">2020-07-27T08:21:08Z</dcterms:created>
  <dcterms:modified xsi:type="dcterms:W3CDTF">2026-01-14T16:14:49Z</dcterms:modified>
</cp:coreProperties>
</file>