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55F"/>
    <a:srgbClr val="00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17867-81F5-4517-A15F-6A47799ABD68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C69C-DC0F-4145-8104-D20787716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45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9C69C-DC0F-4145-8104-D207877168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0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9C69C-DC0F-4145-8104-D207877168F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28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4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8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88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16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2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3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9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4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4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8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00FF-D999-44B0-87A4-4C1F3E94743A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1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251208" y="2631374"/>
            <a:ext cx="3780000" cy="3780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 anchorCtr="0"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Company/University</a:t>
            </a:r>
          </a:p>
        </p:txBody>
      </p:sp>
      <p:sp>
        <p:nvSpPr>
          <p:cNvPr id="7" name="Rechteck 6"/>
          <p:cNvSpPr/>
          <p:nvPr/>
        </p:nvSpPr>
        <p:spPr>
          <a:xfrm>
            <a:off x="2451208" y="1439612"/>
            <a:ext cx="1800000" cy="1800000"/>
          </a:xfrm>
          <a:prstGeom prst="rect">
            <a:avLst/>
          </a:prstGeom>
          <a:solidFill>
            <a:srgbClr val="00A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b"/>
          <a:lstStyle/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9 – 11.6.2026</a:t>
            </a:r>
          </a:p>
          <a:p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NUREMBERG, GERMANY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33" y="6243374"/>
            <a:ext cx="1800000" cy="16800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973255" y="359612"/>
            <a:ext cx="1080000" cy="1080000"/>
            <a:chOff x="4143375" y="547057"/>
            <a:chExt cx="1260000" cy="1260000"/>
          </a:xfrm>
        </p:grpSpPr>
        <p:sp>
          <p:nvSpPr>
            <p:cNvPr id="11" name="Rechteck 10"/>
            <p:cNvSpPr/>
            <p:nvPr/>
          </p:nvSpPr>
          <p:spPr>
            <a:xfrm>
              <a:off x="4143375" y="547057"/>
              <a:ext cx="1260000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bIns="216000" rtlCol="0" anchor="b"/>
            <a:lstStyle/>
            <a:p>
              <a:endParaRPr lang="de-DE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8" r="10654" b="35236"/>
            <a:stretch/>
          </p:blipFill>
          <p:spPr>
            <a:xfrm>
              <a:off x="4291136" y="1069229"/>
              <a:ext cx="964478" cy="215655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70C017C6-4A43-4133-88D7-D5925611CC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>
          <a:xfrm>
            <a:off x="2673527" y="1682024"/>
            <a:ext cx="1095447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251208" y="2631374"/>
            <a:ext cx="3780000" cy="3780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 anchorCtr="0"/>
          <a:lstStyle/>
          <a:p>
            <a:r>
              <a:rPr lang="en-US" sz="3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attention!</a:t>
            </a:r>
            <a:endParaRPr lang="en-US" sz="3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I‘m pleased to answer your questions. example@mail.com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33" y="6243374"/>
            <a:ext cx="1800000" cy="16800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973255" y="359612"/>
            <a:ext cx="1080000" cy="1080000"/>
            <a:chOff x="4143375" y="547057"/>
            <a:chExt cx="1260000" cy="1260000"/>
          </a:xfrm>
        </p:grpSpPr>
        <p:sp>
          <p:nvSpPr>
            <p:cNvPr id="11" name="Rechteck 10"/>
            <p:cNvSpPr/>
            <p:nvPr/>
          </p:nvSpPr>
          <p:spPr>
            <a:xfrm>
              <a:off x="4143375" y="547057"/>
              <a:ext cx="1260000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bIns="216000" rtlCol="0" anchor="b"/>
            <a:lstStyle/>
            <a:p>
              <a:endParaRPr lang="de-DE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8" r="10654" b="35236"/>
            <a:stretch/>
          </p:blipFill>
          <p:spPr>
            <a:xfrm>
              <a:off x="4291136" y="1069229"/>
              <a:ext cx="964478" cy="215655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3C59E4AA-31AA-4CCB-93E9-0EB058F1B8E0}"/>
              </a:ext>
            </a:extLst>
          </p:cNvPr>
          <p:cNvSpPr/>
          <p:nvPr/>
        </p:nvSpPr>
        <p:spPr>
          <a:xfrm>
            <a:off x="2451208" y="1439612"/>
            <a:ext cx="1800000" cy="1800000"/>
          </a:xfrm>
          <a:prstGeom prst="rect">
            <a:avLst/>
          </a:prstGeom>
          <a:solidFill>
            <a:srgbClr val="00A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b"/>
          <a:lstStyle/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9 – 11.6.2026</a:t>
            </a:r>
          </a:p>
          <a:p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NUREMBERG, GERMANY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35544B0-00CE-4697-A839-2741D1471A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>
          <a:xfrm>
            <a:off x="2673527" y="1682024"/>
            <a:ext cx="1095447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Breitbild</PresentationFormat>
  <Paragraphs>19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Lohmiller, Marina (Mesago Stuttgart)</dc:creator>
  <cp:lastModifiedBy>Bachofer, Petra (Mesago Stuttgart)</cp:lastModifiedBy>
  <cp:revision>14</cp:revision>
  <dcterms:created xsi:type="dcterms:W3CDTF">2022-10-24T08:50:44Z</dcterms:created>
  <dcterms:modified xsi:type="dcterms:W3CDTF">2025-12-09T12:34:59Z</dcterms:modified>
</cp:coreProperties>
</file>