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
  </p:notesMasterIdLst>
  <p:handoutMasterIdLst>
    <p:handoutMasterId r:id="rId4"/>
  </p:handoutMasterIdLst>
  <p:sldIdLst>
    <p:sldId id="256" r:id="rId2"/>
  </p:sldIdLst>
  <p:sldSz cx="30279975" cy="42808525"/>
  <p:notesSz cx="7102475" cy="10233025"/>
  <p:defaultTextStyle>
    <a:defPPr>
      <a:defRPr lang="de-DE"/>
    </a:defPPr>
    <a:lvl1pPr algn="l" rtl="0" eaLnBrk="0" fontAlgn="base" hangingPunct="0">
      <a:spcBef>
        <a:spcPct val="0"/>
      </a:spcBef>
      <a:spcAft>
        <a:spcPct val="0"/>
      </a:spcAft>
      <a:defRPr sz="78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78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78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78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78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78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78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78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78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3483">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30" y="30"/>
      </p:cViewPr>
      <p:guideLst>
        <p:guide orient="horz" pos="13483"/>
        <p:guide pos="95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78163"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eaLnBrk="1" hangingPunct="1">
              <a:defRPr sz="1300"/>
            </a:lvl1pPr>
          </a:lstStyle>
          <a:p>
            <a:pPr>
              <a:defRPr/>
            </a:pPr>
            <a:endParaRPr lang="de-DE" altLang="de-DE"/>
          </a:p>
        </p:txBody>
      </p:sp>
      <p:sp>
        <p:nvSpPr>
          <p:cNvPr id="5123" name="Rectangle 3"/>
          <p:cNvSpPr>
            <a:spLocks noGrp="1" noChangeArrowheads="1"/>
          </p:cNvSpPr>
          <p:nvPr>
            <p:ph type="dt" sz="quarter" idx="1"/>
          </p:nvPr>
        </p:nvSpPr>
        <p:spPr bwMode="auto">
          <a:xfrm>
            <a:off x="4022725" y="0"/>
            <a:ext cx="3078163"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eaLnBrk="1" hangingPunct="1">
              <a:defRPr sz="1300"/>
            </a:lvl1pPr>
          </a:lstStyle>
          <a:p>
            <a:pPr>
              <a:defRPr/>
            </a:pPr>
            <a:endParaRPr lang="de-DE" altLang="de-DE"/>
          </a:p>
        </p:txBody>
      </p:sp>
      <p:sp>
        <p:nvSpPr>
          <p:cNvPr id="5124" name="Rectangle 4"/>
          <p:cNvSpPr>
            <a:spLocks noGrp="1" noChangeArrowheads="1"/>
          </p:cNvSpPr>
          <p:nvPr>
            <p:ph type="ftr" sz="quarter" idx="2"/>
          </p:nvPr>
        </p:nvSpPr>
        <p:spPr bwMode="auto">
          <a:xfrm>
            <a:off x="0" y="9720263"/>
            <a:ext cx="3078163"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eaLnBrk="1" hangingPunct="1">
              <a:defRPr sz="1300"/>
            </a:lvl1pPr>
          </a:lstStyle>
          <a:p>
            <a:pPr>
              <a:defRPr/>
            </a:pPr>
            <a:endParaRPr lang="de-DE" altLang="de-DE"/>
          </a:p>
        </p:txBody>
      </p:sp>
      <p:sp>
        <p:nvSpPr>
          <p:cNvPr id="5125" name="Rectangle 5"/>
          <p:cNvSpPr>
            <a:spLocks noGrp="1" noChangeArrowheads="1"/>
          </p:cNvSpPr>
          <p:nvPr>
            <p:ph type="sldNum" sz="quarter" idx="3"/>
          </p:nvPr>
        </p:nvSpPr>
        <p:spPr bwMode="auto">
          <a:xfrm>
            <a:off x="4022725" y="9720263"/>
            <a:ext cx="3078163"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eaLnBrk="1" hangingPunct="1">
              <a:defRPr sz="1300"/>
            </a:lvl1pPr>
          </a:lstStyle>
          <a:p>
            <a:pPr>
              <a:defRPr/>
            </a:pPr>
            <a:fld id="{4513EDE5-8A16-4710-80C2-F1DBB7D8C0DC}" type="slidenum">
              <a:rPr lang="de-DE" altLang="de-DE"/>
              <a:pPr>
                <a:defRPr/>
              </a:pPr>
              <a:t>‹Nr.›</a:t>
            </a:fld>
            <a:endParaRPr lang="de-DE" altLang="de-DE"/>
          </a:p>
        </p:txBody>
      </p:sp>
    </p:spTree>
    <p:extLst>
      <p:ext uri="{BB962C8B-B14F-4D97-AF65-F5344CB8AC3E}">
        <p14:creationId xmlns:p14="http://schemas.microsoft.com/office/powerpoint/2010/main" val="5367265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78163"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eaLnBrk="1" hangingPunct="1">
              <a:defRPr sz="1300"/>
            </a:lvl1pPr>
          </a:lstStyle>
          <a:p>
            <a:pPr>
              <a:defRPr/>
            </a:pPr>
            <a:endParaRPr lang="de-DE" altLang="de-DE"/>
          </a:p>
        </p:txBody>
      </p:sp>
      <p:sp>
        <p:nvSpPr>
          <p:cNvPr id="4099" name="Rectangle 3"/>
          <p:cNvSpPr>
            <a:spLocks noGrp="1" noChangeArrowheads="1"/>
          </p:cNvSpPr>
          <p:nvPr>
            <p:ph type="dt" idx="1"/>
          </p:nvPr>
        </p:nvSpPr>
        <p:spPr bwMode="auto">
          <a:xfrm>
            <a:off x="4022725" y="0"/>
            <a:ext cx="3078163"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eaLnBrk="1" hangingPunct="1">
              <a:defRPr sz="1300"/>
            </a:lvl1pPr>
          </a:lstStyle>
          <a:p>
            <a:pPr>
              <a:defRPr/>
            </a:pPr>
            <a:endParaRPr lang="de-DE" altLang="de-DE"/>
          </a:p>
        </p:txBody>
      </p:sp>
      <p:sp>
        <p:nvSpPr>
          <p:cNvPr id="2052" name="Rectangle 4"/>
          <p:cNvSpPr>
            <a:spLocks noGrp="1" noRot="1" noChangeAspect="1" noChangeArrowheads="1" noTextEdit="1"/>
          </p:cNvSpPr>
          <p:nvPr>
            <p:ph type="sldImg" idx="2"/>
          </p:nvPr>
        </p:nvSpPr>
        <p:spPr bwMode="auto">
          <a:xfrm>
            <a:off x="2195513" y="768350"/>
            <a:ext cx="271145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709613" y="4860925"/>
            <a:ext cx="5683250" cy="460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de-DE" altLang="de-DE" noProof="0"/>
              <a:t>Textmasterformate durch Klicken bearbeiten</a:t>
            </a:r>
          </a:p>
          <a:p>
            <a:pPr lvl="1"/>
            <a:r>
              <a:rPr lang="de-DE" altLang="de-DE" noProof="0"/>
              <a:t>Zweite Ebene</a:t>
            </a:r>
          </a:p>
          <a:p>
            <a:pPr lvl="2"/>
            <a:r>
              <a:rPr lang="de-DE" altLang="de-DE" noProof="0"/>
              <a:t>Dritte Ebene</a:t>
            </a:r>
          </a:p>
          <a:p>
            <a:pPr lvl="3"/>
            <a:r>
              <a:rPr lang="de-DE" altLang="de-DE" noProof="0"/>
              <a:t>Vierte Ebene</a:t>
            </a:r>
          </a:p>
          <a:p>
            <a:pPr lvl="4"/>
            <a:r>
              <a:rPr lang="de-DE" altLang="de-DE" noProof="0"/>
              <a:t>Fünfte Ebene</a:t>
            </a:r>
          </a:p>
        </p:txBody>
      </p:sp>
      <p:sp>
        <p:nvSpPr>
          <p:cNvPr id="4102" name="Rectangle 6"/>
          <p:cNvSpPr>
            <a:spLocks noGrp="1" noChangeArrowheads="1"/>
          </p:cNvSpPr>
          <p:nvPr>
            <p:ph type="ftr" sz="quarter" idx="4"/>
          </p:nvPr>
        </p:nvSpPr>
        <p:spPr bwMode="auto">
          <a:xfrm>
            <a:off x="0" y="9720263"/>
            <a:ext cx="3078163"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eaLnBrk="1" hangingPunct="1">
              <a:defRPr sz="1300"/>
            </a:lvl1pPr>
          </a:lstStyle>
          <a:p>
            <a:pPr>
              <a:defRPr/>
            </a:pPr>
            <a:endParaRPr lang="de-DE" altLang="de-DE"/>
          </a:p>
        </p:txBody>
      </p:sp>
      <p:sp>
        <p:nvSpPr>
          <p:cNvPr id="4103" name="Rectangle 7"/>
          <p:cNvSpPr>
            <a:spLocks noGrp="1" noChangeArrowheads="1"/>
          </p:cNvSpPr>
          <p:nvPr>
            <p:ph type="sldNum" sz="quarter" idx="5"/>
          </p:nvPr>
        </p:nvSpPr>
        <p:spPr bwMode="auto">
          <a:xfrm>
            <a:off x="4022725" y="9720263"/>
            <a:ext cx="3078163"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eaLnBrk="1" hangingPunct="1">
              <a:defRPr sz="1300"/>
            </a:lvl1pPr>
          </a:lstStyle>
          <a:p>
            <a:pPr>
              <a:defRPr/>
            </a:pPr>
            <a:fld id="{EC7E6C2D-D1E5-4F19-9AF1-25393AD36791}" type="slidenum">
              <a:rPr lang="de-DE" altLang="de-DE"/>
              <a:pPr>
                <a:defRPr/>
              </a:pPr>
              <a:t>‹Nr.›</a:t>
            </a:fld>
            <a:endParaRPr lang="de-DE" altLang="de-DE"/>
          </a:p>
        </p:txBody>
      </p:sp>
    </p:spTree>
    <p:extLst>
      <p:ext uri="{BB962C8B-B14F-4D97-AF65-F5344CB8AC3E}">
        <p14:creationId xmlns:p14="http://schemas.microsoft.com/office/powerpoint/2010/main" val="26713498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3784600" y="7005638"/>
            <a:ext cx="22710775" cy="1490345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3784600" y="22483763"/>
            <a:ext cx="22710775" cy="1033621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65B7D00D-230C-4F48-B0DB-71734273688E}" type="slidenum">
              <a:rPr lang="de-DE" altLang="de-DE"/>
              <a:pPr>
                <a:defRPr/>
              </a:pPr>
              <a:t>‹Nr.›</a:t>
            </a:fld>
            <a:endParaRPr lang="de-DE" altLang="de-DE"/>
          </a:p>
        </p:txBody>
      </p:sp>
    </p:spTree>
    <p:extLst>
      <p:ext uri="{BB962C8B-B14F-4D97-AF65-F5344CB8AC3E}">
        <p14:creationId xmlns:p14="http://schemas.microsoft.com/office/powerpoint/2010/main" val="2913970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D3313D1F-6FCE-4703-B0CB-3CA037FFDED4}" type="slidenum">
              <a:rPr lang="de-DE" altLang="de-DE"/>
              <a:pPr>
                <a:defRPr/>
              </a:pPr>
              <a:t>‹Nr.›</a:t>
            </a:fld>
            <a:endParaRPr lang="de-DE" altLang="de-DE"/>
          </a:p>
        </p:txBody>
      </p:sp>
    </p:spTree>
    <p:extLst>
      <p:ext uri="{BB962C8B-B14F-4D97-AF65-F5344CB8AC3E}">
        <p14:creationId xmlns:p14="http://schemas.microsoft.com/office/powerpoint/2010/main" val="2686284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21953538" y="1714500"/>
            <a:ext cx="6811962" cy="365252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1514475" y="1714500"/>
            <a:ext cx="20286663" cy="36525200"/>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71330244-BAFE-4DC4-99B6-C597282B593E}" type="slidenum">
              <a:rPr lang="de-DE" altLang="de-DE"/>
              <a:pPr>
                <a:defRPr/>
              </a:pPr>
              <a:t>‹Nr.›</a:t>
            </a:fld>
            <a:endParaRPr lang="de-DE" altLang="de-DE"/>
          </a:p>
        </p:txBody>
      </p:sp>
    </p:spTree>
    <p:extLst>
      <p:ext uri="{BB962C8B-B14F-4D97-AF65-F5344CB8AC3E}">
        <p14:creationId xmlns:p14="http://schemas.microsoft.com/office/powerpoint/2010/main" val="3780357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3FBECBD1-9D6F-4583-8711-02CE4B1770D5}" type="slidenum">
              <a:rPr lang="de-DE" altLang="de-DE"/>
              <a:pPr>
                <a:defRPr/>
              </a:pPr>
              <a:t>‹Nr.›</a:t>
            </a:fld>
            <a:endParaRPr lang="de-DE" altLang="de-DE"/>
          </a:p>
        </p:txBody>
      </p:sp>
    </p:spTree>
    <p:extLst>
      <p:ext uri="{BB962C8B-B14F-4D97-AF65-F5344CB8AC3E}">
        <p14:creationId xmlns:p14="http://schemas.microsoft.com/office/powerpoint/2010/main" val="2245152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065338" y="10672763"/>
            <a:ext cx="26117550" cy="1780698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2065338" y="28648025"/>
            <a:ext cx="26117550" cy="9364663"/>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716FE9D8-660C-4FF3-9E02-A581CF5AC114}" type="slidenum">
              <a:rPr lang="de-DE" altLang="de-DE"/>
              <a:pPr>
                <a:defRPr/>
              </a:pPr>
              <a:t>‹Nr.›</a:t>
            </a:fld>
            <a:endParaRPr lang="de-DE" altLang="de-DE"/>
          </a:p>
        </p:txBody>
      </p:sp>
    </p:spTree>
    <p:extLst>
      <p:ext uri="{BB962C8B-B14F-4D97-AF65-F5344CB8AC3E}">
        <p14:creationId xmlns:p14="http://schemas.microsoft.com/office/powerpoint/2010/main" val="1701264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1514475" y="9988550"/>
            <a:ext cx="13549313" cy="2825115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15216188" y="9988550"/>
            <a:ext cx="13549312" cy="2825115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DB1584EA-808D-4026-9F43-4A3D3D08D442}" type="slidenum">
              <a:rPr lang="de-DE" altLang="de-DE"/>
              <a:pPr>
                <a:defRPr/>
              </a:pPr>
              <a:t>‹Nr.›</a:t>
            </a:fld>
            <a:endParaRPr lang="de-DE" altLang="de-DE"/>
          </a:p>
        </p:txBody>
      </p:sp>
    </p:spTree>
    <p:extLst>
      <p:ext uri="{BB962C8B-B14F-4D97-AF65-F5344CB8AC3E}">
        <p14:creationId xmlns:p14="http://schemas.microsoft.com/office/powerpoint/2010/main" val="713219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2085975" y="2279650"/>
            <a:ext cx="26115963" cy="8274050"/>
          </a:xfrm>
        </p:spPr>
        <p:txBody>
          <a:bodyPr/>
          <a:lstStyle/>
          <a:p>
            <a:r>
              <a:rPr lang="de-DE"/>
              <a:t>Titelmasterformat durch Klicken bearbeiten</a:t>
            </a:r>
          </a:p>
        </p:txBody>
      </p:sp>
      <p:sp>
        <p:nvSpPr>
          <p:cNvPr id="3" name="Textplatzhalter 2"/>
          <p:cNvSpPr>
            <a:spLocks noGrp="1"/>
          </p:cNvSpPr>
          <p:nvPr>
            <p:ph type="body" idx="1"/>
          </p:nvPr>
        </p:nvSpPr>
        <p:spPr>
          <a:xfrm>
            <a:off x="2085975" y="10493375"/>
            <a:ext cx="12809538" cy="51435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2085975" y="15636875"/>
            <a:ext cx="12809538" cy="229997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15328900" y="10493375"/>
            <a:ext cx="12873038" cy="51435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15328900" y="15636875"/>
            <a:ext cx="12873038" cy="229997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8"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9" name="Rectangle 6"/>
          <p:cNvSpPr>
            <a:spLocks noGrp="1" noChangeArrowheads="1"/>
          </p:cNvSpPr>
          <p:nvPr>
            <p:ph type="sldNum" sz="quarter" idx="12"/>
          </p:nvPr>
        </p:nvSpPr>
        <p:spPr>
          <a:ln/>
        </p:spPr>
        <p:txBody>
          <a:bodyPr/>
          <a:lstStyle>
            <a:lvl1pPr>
              <a:defRPr/>
            </a:lvl1pPr>
          </a:lstStyle>
          <a:p>
            <a:pPr>
              <a:defRPr/>
            </a:pPr>
            <a:fld id="{9D152685-D1DD-485E-ACE4-80A074E687DE}" type="slidenum">
              <a:rPr lang="de-DE" altLang="de-DE"/>
              <a:pPr>
                <a:defRPr/>
              </a:pPr>
              <a:t>‹Nr.›</a:t>
            </a:fld>
            <a:endParaRPr lang="de-DE" altLang="de-DE"/>
          </a:p>
        </p:txBody>
      </p:sp>
    </p:spTree>
    <p:extLst>
      <p:ext uri="{BB962C8B-B14F-4D97-AF65-F5344CB8AC3E}">
        <p14:creationId xmlns:p14="http://schemas.microsoft.com/office/powerpoint/2010/main" val="2714848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4"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5" name="Rectangle 6"/>
          <p:cNvSpPr>
            <a:spLocks noGrp="1" noChangeArrowheads="1"/>
          </p:cNvSpPr>
          <p:nvPr>
            <p:ph type="sldNum" sz="quarter" idx="12"/>
          </p:nvPr>
        </p:nvSpPr>
        <p:spPr>
          <a:ln/>
        </p:spPr>
        <p:txBody>
          <a:bodyPr/>
          <a:lstStyle>
            <a:lvl1pPr>
              <a:defRPr/>
            </a:lvl1pPr>
          </a:lstStyle>
          <a:p>
            <a:pPr>
              <a:defRPr/>
            </a:pPr>
            <a:fld id="{BF295402-2A26-4F89-A283-2A0AB4B617FC}" type="slidenum">
              <a:rPr lang="de-DE" altLang="de-DE"/>
              <a:pPr>
                <a:defRPr/>
              </a:pPr>
              <a:t>‹Nr.›</a:t>
            </a:fld>
            <a:endParaRPr lang="de-DE" altLang="de-DE"/>
          </a:p>
        </p:txBody>
      </p:sp>
    </p:spTree>
    <p:extLst>
      <p:ext uri="{BB962C8B-B14F-4D97-AF65-F5344CB8AC3E}">
        <p14:creationId xmlns:p14="http://schemas.microsoft.com/office/powerpoint/2010/main" val="421198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3"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4" name="Rectangle 6"/>
          <p:cNvSpPr>
            <a:spLocks noGrp="1" noChangeArrowheads="1"/>
          </p:cNvSpPr>
          <p:nvPr>
            <p:ph type="sldNum" sz="quarter" idx="12"/>
          </p:nvPr>
        </p:nvSpPr>
        <p:spPr>
          <a:ln/>
        </p:spPr>
        <p:txBody>
          <a:bodyPr/>
          <a:lstStyle>
            <a:lvl1pPr>
              <a:defRPr/>
            </a:lvl1pPr>
          </a:lstStyle>
          <a:p>
            <a:pPr>
              <a:defRPr/>
            </a:pPr>
            <a:fld id="{141DBB8F-9AAD-4BEA-9F1B-3153FF10BCFD}" type="slidenum">
              <a:rPr lang="de-DE" altLang="de-DE"/>
              <a:pPr>
                <a:defRPr/>
              </a:pPr>
              <a:t>‹Nr.›</a:t>
            </a:fld>
            <a:endParaRPr lang="de-DE" altLang="de-DE"/>
          </a:p>
        </p:txBody>
      </p:sp>
    </p:spTree>
    <p:extLst>
      <p:ext uri="{BB962C8B-B14F-4D97-AF65-F5344CB8AC3E}">
        <p14:creationId xmlns:p14="http://schemas.microsoft.com/office/powerpoint/2010/main" val="3026922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085975" y="2854325"/>
            <a:ext cx="9766300" cy="998855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12873038" y="6164263"/>
            <a:ext cx="15328900" cy="30421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2085975" y="12842875"/>
            <a:ext cx="9766300" cy="237918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D7CA1170-F229-4D4E-87DF-C614C2A14931}" type="slidenum">
              <a:rPr lang="de-DE" altLang="de-DE"/>
              <a:pPr>
                <a:defRPr/>
              </a:pPr>
              <a:t>‹Nr.›</a:t>
            </a:fld>
            <a:endParaRPr lang="de-DE" altLang="de-DE"/>
          </a:p>
        </p:txBody>
      </p:sp>
    </p:spTree>
    <p:extLst>
      <p:ext uri="{BB962C8B-B14F-4D97-AF65-F5344CB8AC3E}">
        <p14:creationId xmlns:p14="http://schemas.microsoft.com/office/powerpoint/2010/main" val="508496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085975" y="2854325"/>
            <a:ext cx="9766300" cy="998855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12873038" y="6164263"/>
            <a:ext cx="15328900" cy="304212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2085975" y="12842875"/>
            <a:ext cx="9766300" cy="237918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4BFE1A9B-FB31-4694-A2B2-BE0E6FA49B57}" type="slidenum">
              <a:rPr lang="de-DE" altLang="de-DE"/>
              <a:pPr>
                <a:defRPr/>
              </a:pPr>
              <a:t>‹Nr.›</a:t>
            </a:fld>
            <a:endParaRPr lang="de-DE" altLang="de-DE"/>
          </a:p>
        </p:txBody>
      </p:sp>
    </p:spTree>
    <p:extLst>
      <p:ext uri="{BB962C8B-B14F-4D97-AF65-F5344CB8AC3E}">
        <p14:creationId xmlns:p14="http://schemas.microsoft.com/office/powerpoint/2010/main" val="678959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14475" y="1714500"/>
            <a:ext cx="27251025" cy="7135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8660" tIns="199330" rIns="398660" bIns="199330" numCol="1" anchor="ctr" anchorCtr="0" compatLnSpc="1">
            <a:prstTxWarp prst="textNoShape">
              <a:avLst/>
            </a:prstTxWarp>
          </a:bodyPr>
          <a:lstStyle/>
          <a:p>
            <a:pPr lvl="0"/>
            <a:r>
              <a:rPr lang="de-DE" altLang="de-DE"/>
              <a:t>Titelmasterformat durch Klicken bearbeiten</a:t>
            </a:r>
          </a:p>
        </p:txBody>
      </p:sp>
      <p:sp>
        <p:nvSpPr>
          <p:cNvPr id="1027" name="Rectangle 3"/>
          <p:cNvSpPr>
            <a:spLocks noGrp="1" noChangeArrowheads="1"/>
          </p:cNvSpPr>
          <p:nvPr>
            <p:ph type="body" idx="1"/>
          </p:nvPr>
        </p:nvSpPr>
        <p:spPr bwMode="auto">
          <a:xfrm>
            <a:off x="1514475" y="9988550"/>
            <a:ext cx="27251025" cy="2825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8660" tIns="199330" rIns="398660" bIns="19933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028" name="Rectangle 4"/>
          <p:cNvSpPr>
            <a:spLocks noGrp="1" noChangeArrowheads="1"/>
          </p:cNvSpPr>
          <p:nvPr>
            <p:ph type="dt" sz="half" idx="2"/>
          </p:nvPr>
        </p:nvSpPr>
        <p:spPr bwMode="auto">
          <a:xfrm>
            <a:off x="1514475" y="38981063"/>
            <a:ext cx="7064375" cy="2976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8660" tIns="199330" rIns="398660" bIns="199330" numCol="1" anchor="t" anchorCtr="0" compatLnSpc="1">
            <a:prstTxWarp prst="textNoShape">
              <a:avLst/>
            </a:prstTxWarp>
          </a:bodyPr>
          <a:lstStyle>
            <a:lvl1pPr defTabSz="3986213" eaLnBrk="1" hangingPunct="1">
              <a:defRPr sz="6100"/>
            </a:lvl1pPr>
          </a:lstStyle>
          <a:p>
            <a:pPr>
              <a:defRPr/>
            </a:pPr>
            <a:endParaRPr lang="de-DE" altLang="de-DE"/>
          </a:p>
        </p:txBody>
      </p:sp>
      <p:sp>
        <p:nvSpPr>
          <p:cNvPr id="1029" name="Rectangle 5"/>
          <p:cNvSpPr>
            <a:spLocks noGrp="1" noChangeArrowheads="1"/>
          </p:cNvSpPr>
          <p:nvPr>
            <p:ph type="ftr" sz="quarter" idx="3"/>
          </p:nvPr>
        </p:nvSpPr>
        <p:spPr bwMode="auto">
          <a:xfrm>
            <a:off x="10345738" y="38981063"/>
            <a:ext cx="9588500" cy="2976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8660" tIns="199330" rIns="398660" bIns="199330" numCol="1" anchor="t" anchorCtr="0" compatLnSpc="1">
            <a:prstTxWarp prst="textNoShape">
              <a:avLst/>
            </a:prstTxWarp>
          </a:bodyPr>
          <a:lstStyle>
            <a:lvl1pPr algn="ctr" defTabSz="3986213" eaLnBrk="1" hangingPunct="1">
              <a:defRPr sz="6100"/>
            </a:lvl1pPr>
          </a:lstStyle>
          <a:p>
            <a:pPr>
              <a:defRPr/>
            </a:pPr>
            <a:endParaRPr lang="de-DE" altLang="de-DE"/>
          </a:p>
        </p:txBody>
      </p:sp>
      <p:sp>
        <p:nvSpPr>
          <p:cNvPr id="1030" name="Rectangle 6"/>
          <p:cNvSpPr>
            <a:spLocks noGrp="1" noChangeArrowheads="1"/>
          </p:cNvSpPr>
          <p:nvPr>
            <p:ph type="sldNum" sz="quarter" idx="4"/>
          </p:nvPr>
        </p:nvSpPr>
        <p:spPr bwMode="auto">
          <a:xfrm>
            <a:off x="21701125" y="38981063"/>
            <a:ext cx="7064375" cy="2976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8660" tIns="199330" rIns="398660" bIns="199330" numCol="1" anchor="t" anchorCtr="0" compatLnSpc="1">
            <a:prstTxWarp prst="textNoShape">
              <a:avLst/>
            </a:prstTxWarp>
          </a:bodyPr>
          <a:lstStyle>
            <a:lvl1pPr algn="r" defTabSz="3986213" eaLnBrk="1" hangingPunct="1">
              <a:defRPr sz="6100"/>
            </a:lvl1pPr>
          </a:lstStyle>
          <a:p>
            <a:pPr>
              <a:defRPr/>
            </a:pPr>
            <a:fld id="{B4B16E4B-9AA5-4B4D-9B8B-68F5C5B6EE7D}"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986213" rtl="0" eaLnBrk="0" fontAlgn="base" hangingPunct="0">
        <a:spcBef>
          <a:spcPct val="0"/>
        </a:spcBef>
        <a:spcAft>
          <a:spcPct val="0"/>
        </a:spcAft>
        <a:defRPr sz="19200" kern="1200">
          <a:solidFill>
            <a:schemeClr val="tx2"/>
          </a:solidFill>
          <a:latin typeface="+mj-lt"/>
          <a:ea typeface="+mj-ea"/>
          <a:cs typeface="+mj-cs"/>
        </a:defRPr>
      </a:lvl1pPr>
      <a:lvl2pPr algn="ctr" defTabSz="3986213" rtl="0" eaLnBrk="0" fontAlgn="base" hangingPunct="0">
        <a:spcBef>
          <a:spcPct val="0"/>
        </a:spcBef>
        <a:spcAft>
          <a:spcPct val="0"/>
        </a:spcAft>
        <a:defRPr sz="19200">
          <a:solidFill>
            <a:schemeClr val="tx2"/>
          </a:solidFill>
          <a:latin typeface="Arial" panose="020B0604020202020204" pitchFamily="34" charset="0"/>
          <a:cs typeface="Arial" panose="020B0604020202020204" pitchFamily="34" charset="0"/>
        </a:defRPr>
      </a:lvl2pPr>
      <a:lvl3pPr algn="ctr" defTabSz="3986213" rtl="0" eaLnBrk="0" fontAlgn="base" hangingPunct="0">
        <a:spcBef>
          <a:spcPct val="0"/>
        </a:spcBef>
        <a:spcAft>
          <a:spcPct val="0"/>
        </a:spcAft>
        <a:defRPr sz="19200">
          <a:solidFill>
            <a:schemeClr val="tx2"/>
          </a:solidFill>
          <a:latin typeface="Arial" panose="020B0604020202020204" pitchFamily="34" charset="0"/>
          <a:cs typeface="Arial" panose="020B0604020202020204" pitchFamily="34" charset="0"/>
        </a:defRPr>
      </a:lvl3pPr>
      <a:lvl4pPr algn="ctr" defTabSz="3986213" rtl="0" eaLnBrk="0" fontAlgn="base" hangingPunct="0">
        <a:spcBef>
          <a:spcPct val="0"/>
        </a:spcBef>
        <a:spcAft>
          <a:spcPct val="0"/>
        </a:spcAft>
        <a:defRPr sz="19200">
          <a:solidFill>
            <a:schemeClr val="tx2"/>
          </a:solidFill>
          <a:latin typeface="Arial" panose="020B0604020202020204" pitchFamily="34" charset="0"/>
          <a:cs typeface="Arial" panose="020B0604020202020204" pitchFamily="34" charset="0"/>
        </a:defRPr>
      </a:lvl4pPr>
      <a:lvl5pPr algn="ctr" defTabSz="3986213" rtl="0" eaLnBrk="0" fontAlgn="base" hangingPunct="0">
        <a:spcBef>
          <a:spcPct val="0"/>
        </a:spcBef>
        <a:spcAft>
          <a:spcPct val="0"/>
        </a:spcAft>
        <a:defRPr sz="19200">
          <a:solidFill>
            <a:schemeClr val="tx2"/>
          </a:solidFill>
          <a:latin typeface="Arial" panose="020B0604020202020204" pitchFamily="34" charset="0"/>
          <a:cs typeface="Arial" panose="020B0604020202020204" pitchFamily="34" charset="0"/>
        </a:defRPr>
      </a:lvl5pPr>
      <a:lvl6pPr marL="457200" algn="ctr" defTabSz="3986213" rtl="0" fontAlgn="base">
        <a:spcBef>
          <a:spcPct val="0"/>
        </a:spcBef>
        <a:spcAft>
          <a:spcPct val="0"/>
        </a:spcAft>
        <a:defRPr sz="19200">
          <a:solidFill>
            <a:schemeClr val="tx2"/>
          </a:solidFill>
          <a:latin typeface="Arial" panose="020B0604020202020204" pitchFamily="34" charset="0"/>
          <a:cs typeface="Arial" panose="020B0604020202020204" pitchFamily="34" charset="0"/>
        </a:defRPr>
      </a:lvl6pPr>
      <a:lvl7pPr marL="914400" algn="ctr" defTabSz="3986213" rtl="0" fontAlgn="base">
        <a:spcBef>
          <a:spcPct val="0"/>
        </a:spcBef>
        <a:spcAft>
          <a:spcPct val="0"/>
        </a:spcAft>
        <a:defRPr sz="19200">
          <a:solidFill>
            <a:schemeClr val="tx2"/>
          </a:solidFill>
          <a:latin typeface="Arial" panose="020B0604020202020204" pitchFamily="34" charset="0"/>
          <a:cs typeface="Arial" panose="020B0604020202020204" pitchFamily="34" charset="0"/>
        </a:defRPr>
      </a:lvl7pPr>
      <a:lvl8pPr marL="1371600" algn="ctr" defTabSz="3986213" rtl="0" fontAlgn="base">
        <a:spcBef>
          <a:spcPct val="0"/>
        </a:spcBef>
        <a:spcAft>
          <a:spcPct val="0"/>
        </a:spcAft>
        <a:defRPr sz="19200">
          <a:solidFill>
            <a:schemeClr val="tx2"/>
          </a:solidFill>
          <a:latin typeface="Arial" panose="020B0604020202020204" pitchFamily="34" charset="0"/>
          <a:cs typeface="Arial" panose="020B0604020202020204" pitchFamily="34" charset="0"/>
        </a:defRPr>
      </a:lvl8pPr>
      <a:lvl9pPr marL="1828800" algn="ctr" defTabSz="3986213" rtl="0" fontAlgn="base">
        <a:spcBef>
          <a:spcPct val="0"/>
        </a:spcBef>
        <a:spcAft>
          <a:spcPct val="0"/>
        </a:spcAft>
        <a:defRPr sz="19200">
          <a:solidFill>
            <a:schemeClr val="tx2"/>
          </a:solidFill>
          <a:latin typeface="Arial" panose="020B0604020202020204" pitchFamily="34" charset="0"/>
          <a:cs typeface="Arial" panose="020B0604020202020204" pitchFamily="34" charset="0"/>
        </a:defRPr>
      </a:lvl9pPr>
    </p:titleStyle>
    <p:bodyStyle>
      <a:lvl1pPr marL="1495425" indent="-1495425" algn="l" defTabSz="3986213" rtl="0" eaLnBrk="0" fontAlgn="base" hangingPunct="0">
        <a:spcBef>
          <a:spcPct val="20000"/>
        </a:spcBef>
        <a:spcAft>
          <a:spcPct val="0"/>
        </a:spcAft>
        <a:buChar char="•"/>
        <a:defRPr sz="14000" kern="1200">
          <a:solidFill>
            <a:schemeClr val="tx1"/>
          </a:solidFill>
          <a:latin typeface="+mn-lt"/>
          <a:ea typeface="+mn-ea"/>
          <a:cs typeface="+mn-cs"/>
        </a:defRPr>
      </a:lvl1pPr>
      <a:lvl2pPr marL="3238500" indent="-1244600" algn="l" defTabSz="3986213" rtl="0" eaLnBrk="0" fontAlgn="base" hangingPunct="0">
        <a:spcBef>
          <a:spcPct val="20000"/>
        </a:spcBef>
        <a:spcAft>
          <a:spcPct val="0"/>
        </a:spcAft>
        <a:buChar char="–"/>
        <a:defRPr sz="12200" kern="1200">
          <a:solidFill>
            <a:schemeClr val="tx1"/>
          </a:solidFill>
          <a:latin typeface="+mn-lt"/>
          <a:ea typeface="+mn-ea"/>
          <a:cs typeface="+mn-cs"/>
        </a:defRPr>
      </a:lvl2pPr>
      <a:lvl3pPr marL="4983163" indent="-996950" algn="l" defTabSz="3986213" rtl="0" eaLnBrk="0" fontAlgn="base" hangingPunct="0">
        <a:spcBef>
          <a:spcPct val="20000"/>
        </a:spcBef>
        <a:spcAft>
          <a:spcPct val="0"/>
        </a:spcAft>
        <a:buChar char="•"/>
        <a:defRPr sz="10500" kern="1200">
          <a:solidFill>
            <a:schemeClr val="tx1"/>
          </a:solidFill>
          <a:latin typeface="+mn-lt"/>
          <a:ea typeface="+mn-ea"/>
          <a:cs typeface="+mn-cs"/>
        </a:defRPr>
      </a:lvl3pPr>
      <a:lvl4pPr marL="6977063" indent="-996950" algn="l" defTabSz="3986213" rtl="0" eaLnBrk="0" fontAlgn="base" hangingPunct="0">
        <a:spcBef>
          <a:spcPct val="20000"/>
        </a:spcBef>
        <a:spcAft>
          <a:spcPct val="0"/>
        </a:spcAft>
        <a:buChar char="–"/>
        <a:defRPr sz="8700" kern="1200">
          <a:solidFill>
            <a:schemeClr val="tx1"/>
          </a:solidFill>
          <a:latin typeface="+mn-lt"/>
          <a:ea typeface="+mn-ea"/>
          <a:cs typeface="+mn-cs"/>
        </a:defRPr>
      </a:lvl4pPr>
      <a:lvl5pPr marL="8969375" indent="-996950" algn="l" defTabSz="3986213" rtl="0" eaLnBrk="0" fontAlgn="base" hangingPunct="0">
        <a:spcBef>
          <a:spcPct val="20000"/>
        </a:spcBef>
        <a:spcAft>
          <a:spcPct val="0"/>
        </a:spcAft>
        <a:buChar char="»"/>
        <a:defRPr sz="8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7"/>
          <p:cNvSpPr txBox="1">
            <a:spLocks noChangeArrowheads="1"/>
          </p:cNvSpPr>
          <p:nvPr/>
        </p:nvSpPr>
        <p:spPr bwMode="auto">
          <a:xfrm>
            <a:off x="511175" y="5221288"/>
            <a:ext cx="29257625" cy="4981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98660" tIns="199330" rIns="398660" bIns="199330">
            <a:spAutoFit/>
          </a:bodyPr>
          <a:lstStyle>
            <a:lvl1pPr defTabSz="3986213">
              <a:spcBef>
                <a:spcPct val="20000"/>
              </a:spcBef>
              <a:buChar char="•"/>
              <a:defRPr sz="14000">
                <a:solidFill>
                  <a:schemeClr val="tx1"/>
                </a:solidFill>
                <a:latin typeface="Arial" panose="020B0604020202020204" pitchFamily="34" charset="0"/>
                <a:cs typeface="Arial" panose="020B0604020202020204" pitchFamily="34" charset="0"/>
              </a:defRPr>
            </a:lvl1pPr>
            <a:lvl2pPr marL="1993900" indent="-1244600" defTabSz="3986213">
              <a:spcBef>
                <a:spcPct val="20000"/>
              </a:spcBef>
              <a:buChar char="–"/>
              <a:defRPr sz="12200">
                <a:solidFill>
                  <a:schemeClr val="tx1"/>
                </a:solidFill>
                <a:latin typeface="Arial" panose="020B0604020202020204" pitchFamily="34" charset="0"/>
                <a:cs typeface="Arial" panose="020B0604020202020204" pitchFamily="34" charset="0"/>
              </a:defRPr>
            </a:lvl2pPr>
            <a:lvl3pPr marL="3986213" indent="-996950" defTabSz="3986213">
              <a:spcBef>
                <a:spcPct val="20000"/>
              </a:spcBef>
              <a:buChar char="•"/>
              <a:defRPr sz="10500">
                <a:solidFill>
                  <a:schemeClr val="tx1"/>
                </a:solidFill>
                <a:latin typeface="Arial" panose="020B0604020202020204" pitchFamily="34" charset="0"/>
                <a:cs typeface="Arial" panose="020B0604020202020204" pitchFamily="34" charset="0"/>
              </a:defRPr>
            </a:lvl3pPr>
            <a:lvl4pPr marL="5980113" indent="-996950" defTabSz="3986213">
              <a:spcBef>
                <a:spcPct val="20000"/>
              </a:spcBef>
              <a:buChar char="–"/>
              <a:defRPr sz="8700">
                <a:solidFill>
                  <a:schemeClr val="tx1"/>
                </a:solidFill>
                <a:latin typeface="Arial" panose="020B0604020202020204" pitchFamily="34" charset="0"/>
                <a:cs typeface="Arial" panose="020B0604020202020204" pitchFamily="34" charset="0"/>
              </a:defRPr>
            </a:lvl4pPr>
            <a:lvl5pPr marL="7972425" indent="-996950" defTabSz="3986213">
              <a:spcBef>
                <a:spcPct val="20000"/>
              </a:spcBef>
              <a:buChar char="»"/>
              <a:defRPr sz="8700">
                <a:solidFill>
                  <a:schemeClr val="tx1"/>
                </a:solidFill>
                <a:latin typeface="Arial" panose="020B0604020202020204" pitchFamily="34" charset="0"/>
                <a:cs typeface="Arial" panose="020B0604020202020204" pitchFamily="34" charset="0"/>
              </a:defRPr>
            </a:lvl5pPr>
            <a:lvl6pPr marL="8429625" indent="-996950" defTabSz="3986213" eaLnBrk="0" fontAlgn="base" hangingPunct="0">
              <a:spcBef>
                <a:spcPct val="20000"/>
              </a:spcBef>
              <a:spcAft>
                <a:spcPct val="0"/>
              </a:spcAft>
              <a:buChar char="»"/>
              <a:defRPr sz="8700">
                <a:solidFill>
                  <a:schemeClr val="tx1"/>
                </a:solidFill>
                <a:latin typeface="Arial" panose="020B0604020202020204" pitchFamily="34" charset="0"/>
                <a:cs typeface="Arial" panose="020B0604020202020204" pitchFamily="34" charset="0"/>
              </a:defRPr>
            </a:lvl6pPr>
            <a:lvl7pPr marL="8886825" indent="-996950" defTabSz="3986213" eaLnBrk="0" fontAlgn="base" hangingPunct="0">
              <a:spcBef>
                <a:spcPct val="20000"/>
              </a:spcBef>
              <a:spcAft>
                <a:spcPct val="0"/>
              </a:spcAft>
              <a:buChar char="»"/>
              <a:defRPr sz="8700">
                <a:solidFill>
                  <a:schemeClr val="tx1"/>
                </a:solidFill>
                <a:latin typeface="Arial" panose="020B0604020202020204" pitchFamily="34" charset="0"/>
                <a:cs typeface="Arial" panose="020B0604020202020204" pitchFamily="34" charset="0"/>
              </a:defRPr>
            </a:lvl7pPr>
            <a:lvl8pPr marL="9344025" indent="-996950" defTabSz="3986213" eaLnBrk="0" fontAlgn="base" hangingPunct="0">
              <a:spcBef>
                <a:spcPct val="20000"/>
              </a:spcBef>
              <a:spcAft>
                <a:spcPct val="0"/>
              </a:spcAft>
              <a:buChar char="»"/>
              <a:defRPr sz="8700">
                <a:solidFill>
                  <a:schemeClr val="tx1"/>
                </a:solidFill>
                <a:latin typeface="Arial" panose="020B0604020202020204" pitchFamily="34" charset="0"/>
                <a:cs typeface="Arial" panose="020B0604020202020204" pitchFamily="34" charset="0"/>
              </a:defRPr>
            </a:lvl8pPr>
            <a:lvl9pPr marL="9801225" indent="-996950" defTabSz="3986213" eaLnBrk="0" fontAlgn="base" hangingPunct="0">
              <a:spcBef>
                <a:spcPct val="20000"/>
              </a:spcBef>
              <a:spcAft>
                <a:spcPct val="0"/>
              </a:spcAft>
              <a:buChar char="»"/>
              <a:defRPr sz="87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de-DE" sz="7000" b="1">
                <a:solidFill>
                  <a:schemeClr val="tx2"/>
                </a:solidFill>
              </a:rPr>
              <a:t>Paper Title</a:t>
            </a:r>
          </a:p>
          <a:p>
            <a:pPr eaLnBrk="1" hangingPunct="1">
              <a:spcBef>
                <a:spcPct val="50000"/>
              </a:spcBef>
              <a:buFontTx/>
              <a:buNone/>
            </a:pPr>
            <a:r>
              <a:rPr lang="en-US" altLang="de-DE" sz="6100" b="1">
                <a:solidFill>
                  <a:schemeClr val="tx2"/>
                </a:solidFill>
              </a:rPr>
              <a:t>Peter Author</a:t>
            </a:r>
            <a:br>
              <a:rPr lang="en-US" altLang="de-DE" sz="6100">
                <a:solidFill>
                  <a:schemeClr val="tx2"/>
                </a:solidFill>
              </a:rPr>
            </a:br>
            <a:r>
              <a:rPr lang="en-US" altLang="de-DE" sz="6100">
                <a:solidFill>
                  <a:schemeClr val="tx2"/>
                </a:solidFill>
              </a:rPr>
              <a:t>Company of Peter Author</a:t>
            </a:r>
            <a:br>
              <a:rPr lang="en-US" altLang="de-DE" sz="6100">
                <a:solidFill>
                  <a:schemeClr val="tx2"/>
                </a:solidFill>
              </a:rPr>
            </a:br>
            <a:r>
              <a:rPr lang="en-US" altLang="de-DE" sz="7800" b="1">
                <a:solidFill>
                  <a:schemeClr val="tx2"/>
                </a:solidFill>
              </a:rPr>
              <a:t>___________________________________________________</a:t>
            </a:r>
            <a:endParaRPr lang="de-DE" altLang="de-DE" sz="7800" b="1">
              <a:solidFill>
                <a:schemeClr val="tx2"/>
              </a:solidFill>
            </a:endParaRPr>
          </a:p>
        </p:txBody>
      </p:sp>
      <p:sp>
        <p:nvSpPr>
          <p:cNvPr id="4100" name="Text Box 9"/>
          <p:cNvSpPr txBox="1">
            <a:spLocks noChangeArrowheads="1"/>
          </p:cNvSpPr>
          <p:nvPr/>
        </p:nvSpPr>
        <p:spPr bwMode="auto">
          <a:xfrm>
            <a:off x="511175" y="10825163"/>
            <a:ext cx="27981275" cy="27733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98660" tIns="199330" rIns="398660" bIns="199330">
            <a:spAutoFit/>
          </a:bodyPr>
          <a:lstStyle>
            <a:lvl1pPr defTabSz="3986213">
              <a:spcBef>
                <a:spcPct val="20000"/>
              </a:spcBef>
              <a:buChar char="•"/>
              <a:defRPr sz="14000">
                <a:solidFill>
                  <a:schemeClr val="tx1"/>
                </a:solidFill>
                <a:latin typeface="Arial" panose="020B0604020202020204" pitchFamily="34" charset="0"/>
                <a:cs typeface="Arial" panose="020B0604020202020204" pitchFamily="34" charset="0"/>
              </a:defRPr>
            </a:lvl1pPr>
            <a:lvl2pPr marL="1993900" indent="-1244600" defTabSz="3986213">
              <a:spcBef>
                <a:spcPct val="20000"/>
              </a:spcBef>
              <a:buChar char="–"/>
              <a:defRPr sz="12200">
                <a:solidFill>
                  <a:schemeClr val="tx1"/>
                </a:solidFill>
                <a:latin typeface="Arial" panose="020B0604020202020204" pitchFamily="34" charset="0"/>
                <a:cs typeface="Arial" panose="020B0604020202020204" pitchFamily="34" charset="0"/>
              </a:defRPr>
            </a:lvl2pPr>
            <a:lvl3pPr marL="3986213" indent="-996950" defTabSz="3986213">
              <a:spcBef>
                <a:spcPct val="20000"/>
              </a:spcBef>
              <a:buChar char="•"/>
              <a:defRPr sz="10500">
                <a:solidFill>
                  <a:schemeClr val="tx1"/>
                </a:solidFill>
                <a:latin typeface="Arial" panose="020B0604020202020204" pitchFamily="34" charset="0"/>
                <a:cs typeface="Arial" panose="020B0604020202020204" pitchFamily="34" charset="0"/>
              </a:defRPr>
            </a:lvl3pPr>
            <a:lvl4pPr marL="5980113" indent="-996950" defTabSz="3986213">
              <a:spcBef>
                <a:spcPct val="20000"/>
              </a:spcBef>
              <a:buChar char="–"/>
              <a:defRPr sz="8700">
                <a:solidFill>
                  <a:schemeClr val="tx1"/>
                </a:solidFill>
                <a:latin typeface="Arial" panose="020B0604020202020204" pitchFamily="34" charset="0"/>
                <a:cs typeface="Arial" panose="020B0604020202020204" pitchFamily="34" charset="0"/>
              </a:defRPr>
            </a:lvl4pPr>
            <a:lvl5pPr marL="7972425" indent="-996950" defTabSz="3986213">
              <a:spcBef>
                <a:spcPct val="20000"/>
              </a:spcBef>
              <a:buChar char="»"/>
              <a:defRPr sz="8700">
                <a:solidFill>
                  <a:schemeClr val="tx1"/>
                </a:solidFill>
                <a:latin typeface="Arial" panose="020B0604020202020204" pitchFamily="34" charset="0"/>
                <a:cs typeface="Arial" panose="020B0604020202020204" pitchFamily="34" charset="0"/>
              </a:defRPr>
            </a:lvl5pPr>
            <a:lvl6pPr marL="8429625" indent="-996950" defTabSz="3986213" eaLnBrk="0" fontAlgn="base" hangingPunct="0">
              <a:spcBef>
                <a:spcPct val="20000"/>
              </a:spcBef>
              <a:spcAft>
                <a:spcPct val="0"/>
              </a:spcAft>
              <a:buChar char="»"/>
              <a:defRPr sz="8700">
                <a:solidFill>
                  <a:schemeClr val="tx1"/>
                </a:solidFill>
                <a:latin typeface="Arial" panose="020B0604020202020204" pitchFamily="34" charset="0"/>
                <a:cs typeface="Arial" panose="020B0604020202020204" pitchFamily="34" charset="0"/>
              </a:defRPr>
            </a:lvl6pPr>
            <a:lvl7pPr marL="8886825" indent="-996950" defTabSz="3986213" eaLnBrk="0" fontAlgn="base" hangingPunct="0">
              <a:spcBef>
                <a:spcPct val="20000"/>
              </a:spcBef>
              <a:spcAft>
                <a:spcPct val="0"/>
              </a:spcAft>
              <a:buChar char="»"/>
              <a:defRPr sz="8700">
                <a:solidFill>
                  <a:schemeClr val="tx1"/>
                </a:solidFill>
                <a:latin typeface="Arial" panose="020B0604020202020204" pitchFamily="34" charset="0"/>
                <a:cs typeface="Arial" panose="020B0604020202020204" pitchFamily="34" charset="0"/>
              </a:defRPr>
            </a:lvl7pPr>
            <a:lvl8pPr marL="9344025" indent="-996950" defTabSz="3986213" eaLnBrk="0" fontAlgn="base" hangingPunct="0">
              <a:spcBef>
                <a:spcPct val="20000"/>
              </a:spcBef>
              <a:spcAft>
                <a:spcPct val="0"/>
              </a:spcAft>
              <a:buChar char="»"/>
              <a:defRPr sz="8700">
                <a:solidFill>
                  <a:schemeClr val="tx1"/>
                </a:solidFill>
                <a:latin typeface="Arial" panose="020B0604020202020204" pitchFamily="34" charset="0"/>
                <a:cs typeface="Arial" panose="020B0604020202020204" pitchFamily="34" charset="0"/>
              </a:defRPr>
            </a:lvl8pPr>
            <a:lvl9pPr marL="9801225" indent="-996950" defTabSz="3986213" eaLnBrk="0" fontAlgn="base" hangingPunct="0">
              <a:spcBef>
                <a:spcPct val="20000"/>
              </a:spcBef>
              <a:spcAft>
                <a:spcPct val="0"/>
              </a:spcAft>
              <a:buChar char="»"/>
              <a:defRPr sz="87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de-DE" sz="4800" b="1" dirty="0">
                <a:solidFill>
                  <a:schemeClr val="tx2"/>
                </a:solidFill>
              </a:rPr>
              <a:t>Tips for the preparation of your poster:</a:t>
            </a:r>
            <a:br>
              <a:rPr lang="en-GB" altLang="de-DE" sz="4800" dirty="0">
                <a:solidFill>
                  <a:schemeClr val="tx2"/>
                </a:solidFill>
              </a:rPr>
            </a:br>
            <a:endParaRPr lang="en-GB" altLang="de-DE" sz="4800" dirty="0">
              <a:solidFill>
                <a:schemeClr val="tx2"/>
              </a:solidFill>
            </a:endParaRPr>
          </a:p>
          <a:p>
            <a:r>
              <a:rPr lang="en-US" altLang="de-DE" sz="4800" dirty="0">
                <a:solidFill>
                  <a:schemeClr val="tx2"/>
                </a:solidFill>
              </a:rPr>
              <a:t> </a:t>
            </a:r>
            <a:r>
              <a:rPr lang="en-US" sz="4800" dirty="0">
                <a:solidFill>
                  <a:schemeClr val="tx2"/>
                </a:solidFill>
              </a:rPr>
              <a:t>Please ensure that your poster includes the presenter’s name and organization at the top. </a:t>
            </a:r>
            <a:endParaRPr lang="de-DE" sz="4800" dirty="0">
              <a:solidFill>
                <a:schemeClr val="tx2"/>
              </a:solidFill>
            </a:endParaRPr>
          </a:p>
          <a:p>
            <a:pPr>
              <a:buNone/>
            </a:pPr>
            <a:endParaRPr lang="de-DE" sz="4800" dirty="0">
              <a:solidFill>
                <a:schemeClr val="tx2"/>
              </a:solidFill>
            </a:endParaRPr>
          </a:p>
          <a:p>
            <a:r>
              <a:rPr lang="en-US" sz="4800" dirty="0">
                <a:solidFill>
                  <a:schemeClr val="tx2"/>
                </a:solidFill>
              </a:rPr>
              <a:t>Use large, clear lettering so that your poster’s content is visible from several meters away.</a:t>
            </a:r>
            <a:endParaRPr lang="de-DE" sz="4800" dirty="0">
              <a:solidFill>
                <a:schemeClr val="tx2"/>
              </a:solidFill>
            </a:endParaRPr>
          </a:p>
          <a:p>
            <a:pPr>
              <a:buNone/>
            </a:pPr>
            <a:endParaRPr lang="de-DE" sz="4800" dirty="0">
              <a:solidFill>
                <a:schemeClr val="tx2"/>
              </a:solidFill>
            </a:endParaRPr>
          </a:p>
          <a:p>
            <a:r>
              <a:rPr lang="en-US" sz="4800" dirty="0">
                <a:solidFill>
                  <a:schemeClr val="tx2"/>
                </a:solidFill>
              </a:rPr>
              <a:t>Avoid long continuous text on your poster. The details should be explained in discussions with interested parties.</a:t>
            </a:r>
            <a:endParaRPr lang="de-DE" sz="4800" dirty="0">
              <a:solidFill>
                <a:schemeClr val="tx2"/>
              </a:solidFill>
            </a:endParaRPr>
          </a:p>
          <a:p>
            <a:pPr>
              <a:buNone/>
            </a:pPr>
            <a:endParaRPr lang="de-DE" sz="4800" dirty="0">
              <a:solidFill>
                <a:schemeClr val="tx2"/>
              </a:solidFill>
            </a:endParaRPr>
          </a:p>
          <a:p>
            <a:r>
              <a:rPr lang="en-US" sz="4800" dirty="0">
                <a:solidFill>
                  <a:schemeClr val="tx2"/>
                </a:solidFill>
              </a:rPr>
              <a:t>Ensure your poster offers a clear message by focusing on just one or two key points.</a:t>
            </a:r>
            <a:endParaRPr lang="de-DE" sz="4800" dirty="0">
              <a:solidFill>
                <a:schemeClr val="tx2"/>
              </a:solidFill>
            </a:endParaRPr>
          </a:p>
          <a:p>
            <a:pPr>
              <a:buNone/>
            </a:pPr>
            <a:endParaRPr lang="de-DE" sz="4800" dirty="0">
              <a:solidFill>
                <a:schemeClr val="tx2"/>
              </a:solidFill>
            </a:endParaRPr>
          </a:p>
          <a:p>
            <a:r>
              <a:rPr lang="en-US" sz="4800" dirty="0">
                <a:solidFill>
                  <a:schemeClr val="tx2"/>
                </a:solidFill>
              </a:rPr>
              <a:t>Lots of A4-sited papers (e.g. single PowerPoint slides) displayed on the board are not acceptable.</a:t>
            </a:r>
            <a:endParaRPr lang="de-DE" sz="4800" dirty="0">
              <a:solidFill>
                <a:schemeClr val="tx2"/>
              </a:solidFill>
            </a:endParaRPr>
          </a:p>
          <a:p>
            <a:pPr>
              <a:buNone/>
            </a:pPr>
            <a:endParaRPr lang="de-DE" sz="4800" dirty="0">
              <a:solidFill>
                <a:schemeClr val="tx2"/>
              </a:solidFill>
            </a:endParaRPr>
          </a:p>
          <a:p>
            <a:r>
              <a:rPr lang="en-US" sz="4800" dirty="0">
                <a:solidFill>
                  <a:schemeClr val="tx2"/>
                </a:solidFill>
              </a:rPr>
              <a:t>The booth will be in a V-shape and allows you to set-up your presentation in an area of 2x1 m wide and 2.5 m height from the bottom. Each poster presenter may bring two posters. In case you only have one, please print it twice so both walls are covered. Each speaker will also have a table within the booth area.</a:t>
            </a:r>
            <a:br>
              <a:rPr lang="en-GB" altLang="de-DE" sz="4800" b="1" dirty="0">
                <a:solidFill>
                  <a:schemeClr val="tx2"/>
                </a:solidFill>
              </a:rPr>
            </a:br>
            <a:endParaRPr lang="en-GB" altLang="de-DE" sz="4800" b="1" dirty="0">
              <a:solidFill>
                <a:schemeClr val="tx2"/>
              </a:solidFill>
            </a:endParaRPr>
          </a:p>
          <a:p>
            <a:pPr eaLnBrk="1" hangingPunct="1">
              <a:spcBef>
                <a:spcPct val="50000"/>
              </a:spcBef>
              <a:buFontTx/>
              <a:buNone/>
            </a:pPr>
            <a:r>
              <a:rPr lang="en-GB" altLang="de-DE" sz="4800" b="1" dirty="0">
                <a:solidFill>
                  <a:schemeClr val="tx2"/>
                </a:solidFill>
              </a:rPr>
              <a:t>Tips for presenting during the event:</a:t>
            </a:r>
            <a:br>
              <a:rPr lang="en-GB" altLang="de-DE" sz="4800" dirty="0">
                <a:solidFill>
                  <a:schemeClr val="tx2"/>
                </a:solidFill>
              </a:rPr>
            </a:br>
            <a:endParaRPr lang="en-GB" altLang="de-DE" sz="4800" dirty="0">
              <a:solidFill>
                <a:schemeClr val="tx2"/>
              </a:solidFill>
            </a:endParaRPr>
          </a:p>
          <a:p>
            <a:r>
              <a:rPr lang="en-US" sz="4800" dirty="0">
                <a:solidFill>
                  <a:schemeClr val="tx2"/>
                </a:solidFill>
              </a:rPr>
              <a:t>Please be present at your poster board for the whole session. </a:t>
            </a:r>
            <a:endParaRPr lang="de-DE" sz="4800" dirty="0">
              <a:solidFill>
                <a:schemeClr val="tx2"/>
              </a:solidFill>
            </a:endParaRPr>
          </a:p>
          <a:p>
            <a:pPr>
              <a:buNone/>
            </a:pPr>
            <a:endParaRPr lang="de-DE" sz="4800" dirty="0">
              <a:solidFill>
                <a:schemeClr val="tx2"/>
              </a:solidFill>
            </a:endParaRPr>
          </a:p>
          <a:p>
            <a:r>
              <a:rPr lang="en-US" sz="4800" dirty="0">
                <a:solidFill>
                  <a:schemeClr val="tx2"/>
                </a:solidFill>
              </a:rPr>
              <a:t>You may bring copies of your paper and/or your poster to hand out to interested parties.</a:t>
            </a:r>
            <a:endParaRPr lang="de-DE" sz="4800" dirty="0">
              <a:solidFill>
                <a:schemeClr val="tx2"/>
              </a:solidFill>
            </a:endParaRPr>
          </a:p>
          <a:p>
            <a:pPr>
              <a:buNone/>
            </a:pPr>
            <a:endParaRPr lang="de-DE" sz="4800" dirty="0">
              <a:solidFill>
                <a:schemeClr val="tx2"/>
              </a:solidFill>
            </a:endParaRPr>
          </a:p>
          <a:p>
            <a:r>
              <a:rPr lang="en-US" sz="4800" dirty="0">
                <a:solidFill>
                  <a:schemeClr val="tx2"/>
                </a:solidFill>
              </a:rPr>
              <a:t>Hang your poster as soon as possible (3 </a:t>
            </a:r>
            <a:r>
              <a:rPr lang="en-US" sz="4800" dirty="0" err="1">
                <a:solidFill>
                  <a:schemeClr val="tx2"/>
                </a:solidFill>
              </a:rPr>
              <a:t>hrs</a:t>
            </a:r>
            <a:r>
              <a:rPr lang="en-US" sz="4800" dirty="0">
                <a:solidFill>
                  <a:schemeClr val="tx2"/>
                </a:solidFill>
              </a:rPr>
              <a:t> before at the latest). Fixing materials are available at the conference counter. </a:t>
            </a:r>
            <a:endParaRPr lang="de-DE" sz="4800" dirty="0">
              <a:solidFill>
                <a:schemeClr val="tx2"/>
              </a:solidFill>
            </a:endParaRPr>
          </a:p>
          <a:p>
            <a:pPr>
              <a:buNone/>
            </a:pPr>
            <a:endParaRPr lang="de-DE" sz="4800" dirty="0">
              <a:solidFill>
                <a:schemeClr val="tx2"/>
              </a:solidFill>
            </a:endParaRPr>
          </a:p>
          <a:p>
            <a:r>
              <a:rPr lang="en-US" sz="4800" dirty="0">
                <a:solidFill>
                  <a:schemeClr val="tx2"/>
                </a:solidFill>
              </a:rPr>
              <a:t>If you wish to keep your poster, please ensure you remove it after the session, otherwise it will be disposed of.</a:t>
            </a:r>
            <a:endParaRPr lang="de-DE" sz="4800" dirty="0">
              <a:solidFill>
                <a:schemeClr val="tx2"/>
              </a:solidFill>
            </a:endParaRPr>
          </a:p>
          <a:p>
            <a:pPr>
              <a:buNone/>
            </a:pPr>
            <a:endParaRPr lang="de-DE" sz="4800" dirty="0">
              <a:solidFill>
                <a:schemeClr val="tx2"/>
              </a:solidFill>
            </a:endParaRPr>
          </a:p>
          <a:p>
            <a:r>
              <a:rPr lang="en-US" sz="4800" dirty="0">
                <a:solidFill>
                  <a:schemeClr val="tx2"/>
                </a:solidFill>
              </a:rPr>
              <a:t>You may bring your business cards, since there will be business card holders for each speaker.</a:t>
            </a:r>
            <a:endParaRPr lang="de-DE" sz="4800" dirty="0">
              <a:solidFill>
                <a:schemeClr val="tx2"/>
              </a:solidFill>
            </a:endParaRPr>
          </a:p>
          <a:p>
            <a:pPr eaLnBrk="1" hangingPunct="1">
              <a:spcBef>
                <a:spcPct val="50000"/>
              </a:spcBef>
              <a:buNone/>
            </a:pPr>
            <a:endParaRPr lang="de-DE" altLang="de-DE" sz="4800" dirty="0">
              <a:solidFill>
                <a:schemeClr val="tx2"/>
              </a:solidFill>
            </a:endParaRPr>
          </a:p>
        </p:txBody>
      </p:sp>
      <p:pic>
        <p:nvPicPr>
          <p:cNvPr id="7" name="Grafik 6" descr="Ein Bild, das Grafiken, Schrift, Grafikdesign, Logo enthält.">
            <a:extLst>
              <a:ext uri="{FF2B5EF4-FFF2-40B4-BE49-F238E27FC236}">
                <a16:creationId xmlns:a16="http://schemas.microsoft.com/office/drawing/2014/main" id="{C1E45075-551B-2DF5-2593-71E75A6ACAF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4411" y="1458046"/>
            <a:ext cx="3960440" cy="1706217"/>
          </a:xfrm>
          <a:prstGeom prst="rect">
            <a:avLst/>
          </a:prstGeom>
        </p:spPr>
      </p:pic>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986213" rtl="0" eaLnBrk="1" fontAlgn="base" latinLnBrk="0" hangingPunct="1">
          <a:lnSpc>
            <a:spcPct val="100000"/>
          </a:lnSpc>
          <a:spcBef>
            <a:spcPct val="0"/>
          </a:spcBef>
          <a:spcAft>
            <a:spcPct val="0"/>
          </a:spcAft>
          <a:buClrTx/>
          <a:buSzTx/>
          <a:buFontTx/>
          <a:buNone/>
          <a:tabLst/>
          <a:defRPr kumimoji="0" lang="de-DE" altLang="de-DE" sz="7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986213" rtl="0" eaLnBrk="1" fontAlgn="base" latinLnBrk="0" hangingPunct="1">
          <a:lnSpc>
            <a:spcPct val="100000"/>
          </a:lnSpc>
          <a:spcBef>
            <a:spcPct val="0"/>
          </a:spcBef>
          <a:spcAft>
            <a:spcPct val="0"/>
          </a:spcAft>
          <a:buClrTx/>
          <a:buSzTx/>
          <a:buFontTx/>
          <a:buNone/>
          <a:tabLst/>
          <a:defRPr kumimoji="0" lang="de-DE" altLang="de-DE" sz="7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282</Words>
  <Application>Microsoft Office PowerPoint</Application>
  <PresentationFormat>Benutzerdefiniert</PresentationFormat>
  <Paragraphs>24</Paragraphs>
  <Slides>1</Slides>
  <Notes>0</Notes>
  <HiddenSlides>0</HiddenSlides>
  <MMClips>0</MMClips>
  <ScaleCrop>false</ScaleCrop>
  <HeadingPairs>
    <vt:vector size="6" baseType="variant">
      <vt:variant>
        <vt:lpstr>Verwendete Schriftarten</vt:lpstr>
      </vt:variant>
      <vt:variant>
        <vt:i4>1</vt:i4>
      </vt:variant>
      <vt:variant>
        <vt:lpstr>Design</vt:lpstr>
      </vt:variant>
      <vt:variant>
        <vt:i4>1</vt:i4>
      </vt:variant>
      <vt:variant>
        <vt:lpstr>Folientitel</vt:lpstr>
      </vt:variant>
      <vt:variant>
        <vt:i4>1</vt:i4>
      </vt:variant>
    </vt:vector>
  </HeadingPairs>
  <TitlesOfParts>
    <vt:vector size="3" baseType="lpstr">
      <vt:lpstr>Arial</vt:lpstr>
      <vt:lpstr>Standarddesign</vt:lpstr>
      <vt:lpstr>PowerPoint-Präsentation</vt:lpstr>
    </vt:vector>
  </TitlesOfParts>
  <Company>Messe Frankfurt GmbH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for the preparation of your poster: Please ensure that your poster includes the presenter’s name and organization at the top like in this pattern. Use large, clear lettering so that your poster’s content is visible from several metres away. Avoid long continuous text on your poster. The details should be explained in discussions with interested parties. Ensure your poster offers a clear message by focusing on just one or two key points. Lots of A4-sized papers (e.g. single PowerPoint slides) displayed on the board are not acceptable.  Each presenter will be provided with a V-shaped wall, so if you have a significant amount of information to display you may wish to provide two posters. Tips for presenting during the event: Please be present at your poster wall for the whole session. You may bring copies of your paper and/or your poster to hand out to interested parties.  Hang your poster as soon as possible (3 hrs before at the latest). Fixing materials are available at the conference counter. If you wish to keep your poster, please ensure you remove it after the session, otherwise it will be disposed of.</dc:title>
  <dc:creator>steinmeb</dc:creator>
  <cp:lastModifiedBy>Bachofer, Petra (Mesago Stuttgart)</cp:lastModifiedBy>
  <cp:revision>16</cp:revision>
  <cp:lastPrinted>2015-01-16T09:31:24Z</cp:lastPrinted>
  <dcterms:created xsi:type="dcterms:W3CDTF">2012-06-01T07:35:58Z</dcterms:created>
  <dcterms:modified xsi:type="dcterms:W3CDTF">2025-12-12T09:04:53Z</dcterms:modified>
</cp:coreProperties>
</file>