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1"/>
    <p:sldMasterId id="2147483782" r:id="rId2"/>
    <p:sldMasterId id="2147483768" r:id="rId3"/>
    <p:sldMasterId id="2147483772" r:id="rId4"/>
    <p:sldMasterId id="2147483744" r:id="rId5"/>
    <p:sldMasterId id="2147483764" r:id="rId6"/>
    <p:sldMasterId id="2147483707" r:id="rId7"/>
  </p:sldMasterIdLst>
  <p:notesMasterIdLst>
    <p:notesMasterId r:id="rId13"/>
  </p:notesMasterIdLst>
  <p:sldIdLst>
    <p:sldId id="331" r:id="rId8"/>
    <p:sldId id="332" r:id="rId9"/>
    <p:sldId id="333" r:id="rId10"/>
    <p:sldId id="335" r:id="rId11"/>
    <p:sldId id="336" r:id="rId12"/>
  </p:sldIdLst>
  <p:sldSz cx="9144000" cy="5143500" type="screen16x9"/>
  <p:notesSz cx="6669088" cy="97758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635CF9FB-25F1-42A8-B924-52B8635D7256}">
          <p14:sldIdLst>
            <p14:sldId id="331"/>
          </p14:sldIdLst>
        </p14:section>
        <p14:section name="Abschnitt ohne Titel" id="{438D8765-BA98-43BC-ADFC-0761E0D8FA40}">
          <p14:sldIdLst>
            <p14:sldId id="332"/>
            <p14:sldId id="333"/>
            <p14:sldId id="335"/>
            <p14:sldId id="3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49" userDrawn="1">
          <p15:clr>
            <a:srgbClr val="A4A3A4"/>
          </p15:clr>
        </p15:guide>
        <p15:guide id="2" orient="horz" pos="509">
          <p15:clr>
            <a:srgbClr val="A4A3A4"/>
          </p15:clr>
        </p15:guide>
        <p15:guide id="3" orient="horz" pos="758" userDrawn="1">
          <p15:clr>
            <a:srgbClr val="A4A3A4"/>
          </p15:clr>
        </p15:guide>
        <p15:guide id="4" orient="horz" pos="1030" userDrawn="1">
          <p15:clr>
            <a:srgbClr val="A4A3A4"/>
          </p15:clr>
        </p15:guide>
        <p15:guide id="5" orient="horz" pos="1280" userDrawn="1">
          <p15:clr>
            <a:srgbClr val="A4A3A4"/>
          </p15:clr>
        </p15:guide>
        <p15:guide id="6" orient="horz" pos="1529" userDrawn="1">
          <p15:clr>
            <a:srgbClr val="A4A3A4"/>
          </p15:clr>
        </p15:guide>
        <p15:guide id="7" orient="horz" pos="1779">
          <p15:clr>
            <a:srgbClr val="A4A3A4"/>
          </p15:clr>
        </p15:guide>
        <p15:guide id="8" orient="horz" pos="2028" userDrawn="1">
          <p15:clr>
            <a:srgbClr val="A4A3A4"/>
          </p15:clr>
        </p15:guide>
        <p15:guide id="9" orient="horz" pos="2300" userDrawn="1">
          <p15:clr>
            <a:srgbClr val="A4A3A4"/>
          </p15:clr>
        </p15:guide>
        <p15:guide id="10" orient="horz" pos="2527" userDrawn="1">
          <p15:clr>
            <a:srgbClr val="A4A3A4"/>
          </p15:clr>
        </p15:guide>
        <p15:guide id="11" orient="horz" pos="2795">
          <p15:clr>
            <a:srgbClr val="A4A3A4"/>
          </p15:clr>
        </p15:guide>
        <p15:guide id="12" orient="horz" pos="2890" userDrawn="1">
          <p15:clr>
            <a:srgbClr val="A4A3A4"/>
          </p15:clr>
        </p15:guide>
        <p15:guide id="13" pos="159">
          <p15:clr>
            <a:srgbClr val="A4A3A4"/>
          </p15:clr>
        </p15:guide>
        <p15:guide id="14" pos="340" userDrawn="1">
          <p15:clr>
            <a:srgbClr val="A4A3A4"/>
          </p15:clr>
        </p15:guide>
        <p15:guide id="15" pos="635">
          <p15:clr>
            <a:srgbClr val="A4A3A4"/>
          </p15:clr>
        </p15:guide>
        <p15:guide id="16" pos="483">
          <p15:clr>
            <a:srgbClr val="A4A3A4"/>
          </p15:clr>
        </p15:guide>
        <p15:guide id="17" pos="793">
          <p15:clr>
            <a:srgbClr val="A4A3A4"/>
          </p15:clr>
        </p15:guide>
        <p15:guide id="18" pos="930" userDrawn="1">
          <p15:clr>
            <a:srgbClr val="A4A3A4"/>
          </p15:clr>
        </p15:guide>
        <p15:guide id="19" pos="1179" userDrawn="1">
          <p15:clr>
            <a:srgbClr val="A4A3A4"/>
          </p15:clr>
        </p15:guide>
        <p15:guide id="20" pos="1156" userDrawn="1">
          <p15:clr>
            <a:srgbClr val="A4A3A4"/>
          </p15:clr>
        </p15:guide>
        <p15:guide id="21" pos="55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AA"/>
    <a:srgbClr val="CE6727"/>
    <a:srgbClr val="CE0A27"/>
    <a:srgbClr val="E2005D"/>
    <a:srgbClr val="FFFFFF"/>
    <a:srgbClr val="6A002A"/>
    <a:srgbClr val="00204F"/>
    <a:srgbClr val="F59C00"/>
    <a:srgbClr val="44546A"/>
    <a:srgbClr val="5055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FD4443E-F989-4FC4-A0C8-D5A2AF1F390B}" styleName="Dunkle Formatvorlage 1 - Akz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929F9F4-4A8F-4326-A1B4-22849713DDAB}" styleName="Dunkle Formatvorlage 1 - Akz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AF606853-7671-496A-8E4F-DF71F8EC918B}" styleName="Dunkle Formatvorlage 1 - Akz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unkle Formatvorlage 1 - Akz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unkle Formatvorlage 1 - Akz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6" autoAdjust="0"/>
    <p:restoredTop sz="94609" autoAdjust="0"/>
  </p:normalViewPr>
  <p:slideViewPr>
    <p:cSldViewPr snapToGrid="0" showGuides="1">
      <p:cViewPr varScale="1">
        <p:scale>
          <a:sx n="133" d="100"/>
          <a:sy n="133" d="100"/>
        </p:scale>
        <p:origin x="978" y="120"/>
      </p:cViewPr>
      <p:guideLst>
        <p:guide orient="horz" pos="849"/>
        <p:guide orient="horz" pos="509"/>
        <p:guide orient="horz" pos="758"/>
        <p:guide orient="horz" pos="1030"/>
        <p:guide orient="horz" pos="1280"/>
        <p:guide orient="horz" pos="1529"/>
        <p:guide orient="horz" pos="1779"/>
        <p:guide orient="horz" pos="2028"/>
        <p:guide orient="horz" pos="2300"/>
        <p:guide orient="horz" pos="2527"/>
        <p:guide orient="horz" pos="2795"/>
        <p:guide orient="horz" pos="2890"/>
        <p:guide pos="159"/>
        <p:guide pos="340"/>
        <p:guide pos="635"/>
        <p:guide pos="483"/>
        <p:guide pos="793"/>
        <p:guide pos="930"/>
        <p:guide pos="1179"/>
        <p:guide pos="1156"/>
        <p:guide pos="55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206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592AA-9AB0-3542-8F84-5BF5E7D66A0B}" type="datetimeFigureOut">
              <a:rPr lang="de-DE" smtClean="0"/>
              <a:t>26.05.2026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1222375"/>
            <a:ext cx="5862638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750" y="4705350"/>
            <a:ext cx="5335588" cy="3848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5288"/>
            <a:ext cx="2889250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8250" y="9285288"/>
            <a:ext cx="2889250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1231D-87C7-4242-9319-BB340062FD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305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1231D-87C7-4242-9319-BB340062FD9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7665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1965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243" y="1231446"/>
            <a:ext cx="6421557" cy="5989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243" y="2017712"/>
            <a:ext cx="6421557" cy="2581181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14236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243" y="1231446"/>
            <a:ext cx="6392982" cy="5989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243" y="2017712"/>
            <a:ext cx="6392982" cy="2581181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572734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58775" y="2017713"/>
            <a:ext cx="3060700" cy="47982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3609974" y="2017713"/>
            <a:ext cx="3152775" cy="47982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58775" y="1231446"/>
            <a:ext cx="6403975" cy="5989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Klicken bearbeiten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358774" y="2536079"/>
            <a:ext cx="3060701" cy="216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4"/>
          </p:nvPr>
        </p:nvSpPr>
        <p:spPr>
          <a:xfrm>
            <a:off x="3609975" y="2536079"/>
            <a:ext cx="3152776" cy="216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37650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1231446"/>
            <a:ext cx="6384925" cy="5989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8775" y="2017712"/>
            <a:ext cx="6384925" cy="2581181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42628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58776" y="2017713"/>
            <a:ext cx="2965449" cy="47982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 b="1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3543299" y="2017713"/>
            <a:ext cx="3190875" cy="47982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000" b="1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58776" y="1231446"/>
            <a:ext cx="6375399" cy="5989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Klicken bearbeiten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358776" y="2536079"/>
            <a:ext cx="2965450" cy="216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4"/>
          </p:nvPr>
        </p:nvSpPr>
        <p:spPr>
          <a:xfrm>
            <a:off x="3543300" y="2536079"/>
            <a:ext cx="3190876" cy="216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40179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58775" y="1231446"/>
            <a:ext cx="6384925" cy="5989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69256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1231446"/>
            <a:ext cx="6365875" cy="5989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8775" y="2017712"/>
            <a:ext cx="6365875" cy="2581181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20166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58776" y="2017713"/>
            <a:ext cx="3070224" cy="47982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 b="1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3571875" y="2017713"/>
            <a:ext cx="3181350" cy="47982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000" b="1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58776" y="1231446"/>
            <a:ext cx="6394447" cy="5989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Klicken bearbeiten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358775" y="2536079"/>
            <a:ext cx="3070225" cy="216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4"/>
          </p:nvPr>
        </p:nvSpPr>
        <p:spPr>
          <a:xfrm>
            <a:off x="3571875" y="2536079"/>
            <a:ext cx="3181351" cy="216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45025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58775" y="1231446"/>
            <a:ext cx="6384925" cy="5989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28955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_Au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u den Produktgruppen der SMTconnec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0634"/>
            <a:ext cx="9162903" cy="515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C345997B-7382-BF45-8766-42140B851CEB}"/>
              </a:ext>
            </a:extLst>
          </p:cNvPr>
          <p:cNvSpPr>
            <a:spLocks noChangeAspect="1"/>
          </p:cNvSpPr>
          <p:nvPr userDrawn="1"/>
        </p:nvSpPr>
        <p:spPr>
          <a:xfrm>
            <a:off x="5975027" y="1269435"/>
            <a:ext cx="3190240" cy="3188166"/>
          </a:xfrm>
          <a:prstGeom prst="rect">
            <a:avLst/>
          </a:prstGeom>
          <a:solidFill>
            <a:srgbClr val="FFFFFF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tlCol="0" anchor="t" anchorCtr="0"/>
          <a:lstStyle/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30780" y="1513518"/>
            <a:ext cx="2700000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baseline="0">
                <a:solidFill>
                  <a:srgbClr val="0092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Hier kann eine Textaussage stehen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79" r="132" b="-845"/>
          <a:stretch/>
        </p:blipFill>
        <p:spPr>
          <a:xfrm>
            <a:off x="7783991" y="312040"/>
            <a:ext cx="1001234" cy="3024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95" b="35020"/>
          <a:stretch/>
        </p:blipFill>
        <p:spPr>
          <a:xfrm>
            <a:off x="339420" y="328383"/>
            <a:ext cx="829925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560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kapitel_plain_blau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559C521E-D828-4499-A513-F3BC26239830}"/>
              </a:ext>
            </a:extLst>
          </p:cNvPr>
          <p:cNvSpPr txBox="1">
            <a:spLocks/>
          </p:cNvSpPr>
          <p:nvPr userDrawn="1"/>
        </p:nvSpPr>
        <p:spPr>
          <a:xfrm>
            <a:off x="3636000" y="817010"/>
            <a:ext cx="2952000" cy="2952000"/>
          </a:xfrm>
          <a:prstGeom prst="rect">
            <a:avLst/>
          </a:prstGeom>
          <a:noFill/>
          <a:ln w="12700">
            <a:solidFill>
              <a:srgbClr val="CE6727"/>
            </a:solidFill>
          </a:ln>
        </p:spPr>
        <p:txBody>
          <a:bodyPr lIns="180000" tIns="144000" bIns="90000" anchor="t" anchorCtr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platzhalt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2554606" y="3240404"/>
            <a:ext cx="1070609" cy="107442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XY</a:t>
            </a:r>
          </a:p>
        </p:txBody>
      </p:sp>
      <p:sp>
        <p:nvSpPr>
          <p:cNvPr id="16" name="Text Orange"/>
          <p:cNvSpPr>
            <a:spLocks noGrp="1"/>
          </p:cNvSpPr>
          <p:nvPr>
            <p:ph type="body" sz="quarter" idx="12" hasCustomPrompt="1"/>
          </p:nvPr>
        </p:nvSpPr>
        <p:spPr>
          <a:xfrm>
            <a:off x="2559810" y="3243674"/>
            <a:ext cx="1070609" cy="107442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>
                <a:solidFill>
                  <a:srgbClr val="CE67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XY</a:t>
            </a:r>
          </a:p>
        </p:txBody>
      </p:sp>
      <p:sp>
        <p:nvSpPr>
          <p:cNvPr id="17" name="Titelplatzhalter 14"/>
          <p:cNvSpPr>
            <a:spLocks noGrp="1"/>
          </p:cNvSpPr>
          <p:nvPr>
            <p:ph type="title"/>
          </p:nvPr>
        </p:nvSpPr>
        <p:spPr>
          <a:xfrm>
            <a:off x="3837600" y="1080000"/>
            <a:ext cx="2566800" cy="2455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Zwischenkapitel</a:t>
            </a:r>
            <a:br>
              <a:rPr lang="de-DE" dirty="0"/>
            </a:br>
            <a:r>
              <a:rPr lang="de-DE" dirty="0"/>
              <a:t>Arial </a:t>
            </a:r>
            <a:r>
              <a:rPr lang="de-DE" dirty="0" err="1"/>
              <a:t>bold</a:t>
            </a:r>
            <a:r>
              <a:rPr lang="de-DE" dirty="0"/>
              <a:t>, 24pt</a:t>
            </a:r>
            <a:br>
              <a:rPr lang="de-DE" dirty="0"/>
            </a:br>
            <a:r>
              <a:rPr lang="de-DE" dirty="0" err="1"/>
              <a:t>Subline</a:t>
            </a:r>
            <a:br>
              <a:rPr lang="de-DE" dirty="0"/>
            </a:br>
            <a:endParaRPr lang="de-DE" dirty="0"/>
          </a:p>
        </p:txBody>
      </p:sp>
      <p:sp>
        <p:nvSpPr>
          <p:cNvPr id="7" name="Fußzeilenplatzhalter 16"/>
          <p:cNvSpPr>
            <a:spLocks noGrp="1"/>
          </p:cNvSpPr>
          <p:nvPr>
            <p:ph type="ftr" sz="quarter" idx="3"/>
          </p:nvPr>
        </p:nvSpPr>
        <p:spPr>
          <a:xfrm>
            <a:off x="6666614" y="4729520"/>
            <a:ext cx="1951786" cy="17208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de-DE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Mesago</a:t>
            </a:r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Messe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Frankfurt GmbH</a:t>
            </a:r>
            <a:endParaRPr lang="de-D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275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67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kapitel_plain_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59C521E-D828-4499-A513-F3BC26239830}"/>
              </a:ext>
            </a:extLst>
          </p:cNvPr>
          <p:cNvSpPr txBox="1">
            <a:spLocks/>
          </p:cNvSpPr>
          <p:nvPr userDrawn="1"/>
        </p:nvSpPr>
        <p:spPr>
          <a:xfrm>
            <a:off x="3636757" y="816985"/>
            <a:ext cx="2950733" cy="29520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lIns="180000" tIns="144000" bIns="90000" anchor="t" anchorCtr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Orange"/>
          <p:cNvSpPr>
            <a:spLocks noGrp="1"/>
          </p:cNvSpPr>
          <p:nvPr>
            <p:ph type="body" sz="quarter" idx="11" hasCustomPrompt="1"/>
          </p:nvPr>
        </p:nvSpPr>
        <p:spPr>
          <a:xfrm>
            <a:off x="2559810" y="3243674"/>
            <a:ext cx="1070609" cy="107442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>
                <a:solidFill>
                  <a:srgbClr val="CE67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XY</a:t>
            </a:r>
          </a:p>
        </p:txBody>
      </p:sp>
      <p:sp>
        <p:nvSpPr>
          <p:cNvPr id="16" name="Titelplatzhalter 14"/>
          <p:cNvSpPr>
            <a:spLocks noGrp="1"/>
          </p:cNvSpPr>
          <p:nvPr>
            <p:ph type="title"/>
          </p:nvPr>
        </p:nvSpPr>
        <p:spPr>
          <a:xfrm>
            <a:off x="3837600" y="1080000"/>
            <a:ext cx="2566800" cy="2455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Zwischenkapitel</a:t>
            </a:r>
            <a:br>
              <a:rPr lang="de-DE" dirty="0"/>
            </a:br>
            <a:r>
              <a:rPr lang="de-DE" dirty="0"/>
              <a:t>Arial </a:t>
            </a:r>
            <a:r>
              <a:rPr lang="de-DE" dirty="0" err="1"/>
              <a:t>bold</a:t>
            </a:r>
            <a:r>
              <a:rPr lang="de-DE" dirty="0"/>
              <a:t>, 24pt</a:t>
            </a:r>
            <a:br>
              <a:rPr lang="de-DE" dirty="0"/>
            </a:br>
            <a:r>
              <a:rPr lang="de-DE" dirty="0" err="1"/>
              <a:t>Subline</a:t>
            </a:r>
            <a:br>
              <a:rPr lang="de-DE" dirty="0"/>
            </a:br>
            <a:endParaRPr lang="de-DE" dirty="0"/>
          </a:p>
        </p:txBody>
      </p:sp>
      <p:sp>
        <p:nvSpPr>
          <p:cNvPr id="6" name="Fußzeilenplatzhalter 16"/>
          <p:cNvSpPr>
            <a:spLocks noGrp="1"/>
          </p:cNvSpPr>
          <p:nvPr>
            <p:ph type="ftr" sz="quarter" idx="3"/>
          </p:nvPr>
        </p:nvSpPr>
        <p:spPr>
          <a:xfrm>
            <a:off x="6666614" y="4729520"/>
            <a:ext cx="1951786" cy="17208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de-DE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Mesago</a:t>
            </a:r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Messe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Frankfurt GmbH</a:t>
            </a:r>
            <a:endParaRPr lang="de-D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915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kapitel_plain_KV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3636000" y="817200"/>
            <a:ext cx="2952000" cy="2952000"/>
          </a:xfrm>
          <a:prstGeom prst="rect">
            <a:avLst/>
          </a:prstGeom>
          <a:solidFill>
            <a:srgbClr val="CE672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Cube weiß">
            <a:extLst>
              <a:ext uri="{FF2B5EF4-FFF2-40B4-BE49-F238E27FC236}">
                <a16:creationId xmlns:a16="http://schemas.microsoft.com/office/drawing/2014/main" id="{559C521E-D828-4499-A513-F3BC26239830}"/>
              </a:ext>
            </a:extLst>
          </p:cNvPr>
          <p:cNvSpPr txBox="1">
            <a:spLocks/>
          </p:cNvSpPr>
          <p:nvPr userDrawn="1"/>
        </p:nvSpPr>
        <p:spPr>
          <a:xfrm>
            <a:off x="2556000" y="3240000"/>
            <a:ext cx="1080000" cy="1080000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4800" b="1" dirty="0">
              <a:solidFill>
                <a:srgbClr val="F59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Orange"/>
          <p:cNvSpPr>
            <a:spLocks noGrp="1"/>
          </p:cNvSpPr>
          <p:nvPr>
            <p:ph type="body" sz="quarter" idx="10" hasCustomPrompt="1"/>
          </p:nvPr>
        </p:nvSpPr>
        <p:spPr>
          <a:xfrm>
            <a:off x="2559810" y="3243674"/>
            <a:ext cx="1070609" cy="107442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>
                <a:solidFill>
                  <a:srgbClr val="CE67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XY</a:t>
            </a:r>
          </a:p>
        </p:txBody>
      </p:sp>
      <p:sp>
        <p:nvSpPr>
          <p:cNvPr id="13" name="Titelplatzhalter 14"/>
          <p:cNvSpPr>
            <a:spLocks noGrp="1"/>
          </p:cNvSpPr>
          <p:nvPr>
            <p:ph type="title"/>
          </p:nvPr>
        </p:nvSpPr>
        <p:spPr>
          <a:xfrm>
            <a:off x="3837600" y="1080000"/>
            <a:ext cx="2566800" cy="2455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Zwischenkapitel</a:t>
            </a:r>
            <a:br>
              <a:rPr lang="de-DE" dirty="0"/>
            </a:br>
            <a:r>
              <a:rPr lang="de-DE" dirty="0"/>
              <a:t>Arial </a:t>
            </a:r>
            <a:r>
              <a:rPr lang="de-DE" dirty="0" err="1"/>
              <a:t>bold</a:t>
            </a:r>
            <a:r>
              <a:rPr lang="de-DE" dirty="0"/>
              <a:t>, 24pt</a:t>
            </a:r>
            <a:br>
              <a:rPr lang="de-DE" dirty="0"/>
            </a:br>
            <a:r>
              <a:rPr lang="de-DE" dirty="0" err="1"/>
              <a:t>Subline</a:t>
            </a:r>
            <a:br>
              <a:rPr lang="de-DE" dirty="0"/>
            </a:br>
            <a:endParaRPr lang="de-DE" dirty="0"/>
          </a:p>
        </p:txBody>
      </p:sp>
      <p:sp>
        <p:nvSpPr>
          <p:cNvPr id="8" name="Fußzeilenplatzhalter 16"/>
          <p:cNvSpPr>
            <a:spLocks noGrp="1"/>
          </p:cNvSpPr>
          <p:nvPr>
            <p:ph type="ftr" sz="quarter" idx="3"/>
          </p:nvPr>
        </p:nvSpPr>
        <p:spPr>
          <a:xfrm>
            <a:off x="6666614" y="4729520"/>
            <a:ext cx="1951786" cy="17208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de-DE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Mesago</a:t>
            </a:r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Messe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Frankfurt GmbH</a:t>
            </a:r>
            <a:endParaRPr lang="de-D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44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kapitel_plain_KV_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be weiß">
            <a:extLst>
              <a:ext uri="{FF2B5EF4-FFF2-40B4-BE49-F238E27FC236}">
                <a16:creationId xmlns:a16="http://schemas.microsoft.com/office/drawing/2014/main" id="{559C521E-D828-4499-A513-F3BC26239830}"/>
              </a:ext>
            </a:extLst>
          </p:cNvPr>
          <p:cNvSpPr txBox="1">
            <a:spLocks/>
          </p:cNvSpPr>
          <p:nvPr userDrawn="1"/>
        </p:nvSpPr>
        <p:spPr>
          <a:xfrm>
            <a:off x="2556000" y="3240000"/>
            <a:ext cx="1080000" cy="1080000"/>
          </a:xfrm>
          <a:prstGeom prst="rect">
            <a:avLst/>
          </a:prstGeom>
          <a:solidFill>
            <a:srgbClr val="CE6727"/>
          </a:solidFill>
        </p:spPr>
        <p:txBody>
          <a:bodyPr anchor="ctr" anchorCtr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4800" b="1" dirty="0">
              <a:solidFill>
                <a:srgbClr val="F59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8"/>
          <p:cNvSpPr/>
          <p:nvPr userDrawn="1"/>
        </p:nvSpPr>
        <p:spPr>
          <a:xfrm>
            <a:off x="3636000" y="817200"/>
            <a:ext cx="2952000" cy="295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 Orange"/>
          <p:cNvSpPr>
            <a:spLocks noGrp="1"/>
          </p:cNvSpPr>
          <p:nvPr>
            <p:ph type="body" sz="quarter" idx="10" hasCustomPrompt="1"/>
          </p:nvPr>
        </p:nvSpPr>
        <p:spPr>
          <a:xfrm>
            <a:off x="2559810" y="3243674"/>
            <a:ext cx="1070609" cy="107442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XY</a:t>
            </a:r>
          </a:p>
        </p:txBody>
      </p:sp>
      <p:sp>
        <p:nvSpPr>
          <p:cNvPr id="8" name="Titelplatzhalter 14"/>
          <p:cNvSpPr>
            <a:spLocks noGrp="1"/>
          </p:cNvSpPr>
          <p:nvPr>
            <p:ph type="title"/>
          </p:nvPr>
        </p:nvSpPr>
        <p:spPr>
          <a:xfrm>
            <a:off x="3837600" y="1080000"/>
            <a:ext cx="2566800" cy="2455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Zwischenkapitel</a:t>
            </a:r>
            <a:br>
              <a:rPr lang="de-DE" dirty="0"/>
            </a:br>
            <a:r>
              <a:rPr lang="de-DE" dirty="0"/>
              <a:t>Arial </a:t>
            </a:r>
            <a:r>
              <a:rPr lang="de-DE" dirty="0" err="1"/>
              <a:t>bold</a:t>
            </a:r>
            <a:r>
              <a:rPr lang="de-DE" dirty="0"/>
              <a:t>, 24pt</a:t>
            </a:r>
            <a:br>
              <a:rPr lang="de-DE" dirty="0"/>
            </a:br>
            <a:r>
              <a:rPr lang="de-DE" dirty="0" err="1"/>
              <a:t>Subline</a:t>
            </a:r>
            <a:br>
              <a:rPr lang="de-DE" dirty="0"/>
            </a:br>
            <a:endParaRPr lang="de-DE" dirty="0"/>
          </a:p>
        </p:txBody>
      </p:sp>
      <p:sp>
        <p:nvSpPr>
          <p:cNvPr id="10" name="Fußzeilenplatzhalter 16"/>
          <p:cNvSpPr>
            <a:spLocks noGrp="1"/>
          </p:cNvSpPr>
          <p:nvPr>
            <p:ph type="ftr" sz="quarter" idx="3"/>
          </p:nvPr>
        </p:nvSpPr>
        <p:spPr>
          <a:xfrm>
            <a:off x="6666614" y="4729520"/>
            <a:ext cx="1951786" cy="17208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de-DE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Mesago</a:t>
            </a:r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Messe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Frankfurt GmbH</a:t>
            </a:r>
            <a:endParaRPr lang="de-D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350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kapitel_plain_KV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be weiß">
            <a:extLst>
              <a:ext uri="{FF2B5EF4-FFF2-40B4-BE49-F238E27FC236}">
                <a16:creationId xmlns:a16="http://schemas.microsoft.com/office/drawing/2014/main" id="{559C521E-D828-4499-A513-F3BC26239830}"/>
              </a:ext>
            </a:extLst>
          </p:cNvPr>
          <p:cNvSpPr txBox="1">
            <a:spLocks/>
          </p:cNvSpPr>
          <p:nvPr userDrawn="1"/>
        </p:nvSpPr>
        <p:spPr>
          <a:xfrm>
            <a:off x="2556000" y="3240000"/>
            <a:ext cx="1080000" cy="1080000"/>
          </a:xfrm>
          <a:prstGeom prst="rect">
            <a:avLst/>
          </a:prstGeom>
          <a:solidFill>
            <a:srgbClr val="CE6727"/>
          </a:solidFill>
          <a:ln>
            <a:noFill/>
          </a:ln>
        </p:spPr>
        <p:txBody>
          <a:bodyPr anchor="ctr" anchorCtr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4800" b="1" dirty="0">
              <a:solidFill>
                <a:srgbClr val="F59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Orange"/>
          <p:cNvSpPr>
            <a:spLocks noGrp="1"/>
          </p:cNvSpPr>
          <p:nvPr>
            <p:ph type="body" sz="quarter" idx="10" hasCustomPrompt="1"/>
          </p:nvPr>
        </p:nvSpPr>
        <p:spPr>
          <a:xfrm>
            <a:off x="2559810" y="3243674"/>
            <a:ext cx="1070609" cy="107442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XY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59C521E-D828-4499-A513-F3BC26239830}"/>
              </a:ext>
            </a:extLst>
          </p:cNvPr>
          <p:cNvSpPr txBox="1">
            <a:spLocks/>
          </p:cNvSpPr>
          <p:nvPr userDrawn="1"/>
        </p:nvSpPr>
        <p:spPr>
          <a:xfrm>
            <a:off x="3636000" y="817010"/>
            <a:ext cx="2952000" cy="2952000"/>
          </a:xfrm>
          <a:prstGeom prst="rect">
            <a:avLst/>
          </a:prstGeom>
          <a:noFill/>
          <a:ln w="12700">
            <a:solidFill>
              <a:srgbClr val="CE6727"/>
            </a:solidFill>
          </a:ln>
        </p:spPr>
        <p:txBody>
          <a:bodyPr lIns="180000" tIns="144000" bIns="90000" anchor="t" anchorCtr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elplatzhalter 14"/>
          <p:cNvSpPr>
            <a:spLocks noGrp="1"/>
          </p:cNvSpPr>
          <p:nvPr>
            <p:ph type="title"/>
          </p:nvPr>
        </p:nvSpPr>
        <p:spPr>
          <a:xfrm>
            <a:off x="3837600" y="1080000"/>
            <a:ext cx="2566800" cy="2455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Zwischenkapitel</a:t>
            </a:r>
            <a:br>
              <a:rPr lang="de-DE" dirty="0"/>
            </a:br>
            <a:r>
              <a:rPr lang="de-DE" dirty="0"/>
              <a:t>Arial </a:t>
            </a:r>
            <a:r>
              <a:rPr lang="de-DE" dirty="0" err="1"/>
              <a:t>bold</a:t>
            </a:r>
            <a:r>
              <a:rPr lang="de-DE" dirty="0"/>
              <a:t>, 24pt</a:t>
            </a:r>
            <a:br>
              <a:rPr lang="de-DE" dirty="0"/>
            </a:br>
            <a:r>
              <a:rPr lang="de-DE" dirty="0" err="1"/>
              <a:t>Subline</a:t>
            </a:r>
            <a:br>
              <a:rPr lang="de-DE" dirty="0"/>
            </a:br>
            <a:endParaRPr lang="de-DE" dirty="0"/>
          </a:p>
        </p:txBody>
      </p:sp>
      <p:sp>
        <p:nvSpPr>
          <p:cNvPr id="8" name="Fußzeilenplatzhalter 16"/>
          <p:cNvSpPr>
            <a:spLocks noGrp="1"/>
          </p:cNvSpPr>
          <p:nvPr>
            <p:ph type="ftr" sz="quarter" idx="3"/>
          </p:nvPr>
        </p:nvSpPr>
        <p:spPr>
          <a:xfrm>
            <a:off x="6666614" y="4729520"/>
            <a:ext cx="1951786" cy="17208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de-DE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Mesago</a:t>
            </a:r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Messe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Frankfurt GmbH</a:t>
            </a:r>
            <a:endParaRPr lang="de-D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44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1231446"/>
            <a:ext cx="8424982" cy="5989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8775" y="2017712"/>
            <a:ext cx="8424982" cy="258118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64076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1FA5528B-17C6-8D49-ACEC-A06EF242453C}"/>
              </a:ext>
            </a:extLst>
          </p:cNvPr>
          <p:cNvSpPr/>
          <p:nvPr userDrawn="1"/>
        </p:nvSpPr>
        <p:spPr>
          <a:xfrm>
            <a:off x="4752974" y="2016000"/>
            <a:ext cx="4029517" cy="2420269"/>
          </a:xfrm>
          <a:prstGeom prst="rect">
            <a:avLst/>
          </a:prstGeom>
          <a:solidFill>
            <a:srgbClr val="DBDD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58776" y="2017713"/>
            <a:ext cx="4041776" cy="47982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 b="1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44141" y="2016000"/>
            <a:ext cx="4029517" cy="47982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000" b="1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58776" y="1231446"/>
            <a:ext cx="8414883" cy="5989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Klicken bearbeiten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358775" y="2520000"/>
            <a:ext cx="4041776" cy="191626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4"/>
          </p:nvPr>
        </p:nvSpPr>
        <p:spPr>
          <a:xfrm>
            <a:off x="4752974" y="2520000"/>
            <a:ext cx="4029517" cy="191626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51093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58774" y="1231446"/>
            <a:ext cx="8354919" cy="5989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1761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Licht, Kunst enthält.&#10;&#10;Automatisch generierte Beschreibung">
            <a:extLst>
              <a:ext uri="{FF2B5EF4-FFF2-40B4-BE49-F238E27FC236}">
                <a16:creationId xmlns:a16="http://schemas.microsoft.com/office/drawing/2014/main" id="{C1526842-E3A8-4EBC-8689-083BDA29AB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5652" r="15652"/>
          <a:stretch/>
        </p:blipFill>
        <p:spPr>
          <a:xfrm>
            <a:off x="0" y="80"/>
            <a:ext cx="9144000" cy="514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3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3072">
          <p15:clr>
            <a:srgbClr val="F26B43"/>
          </p15:clr>
        </p15:guide>
        <p15:guide id="4" pos="5534">
          <p15:clr>
            <a:srgbClr val="F26B43"/>
          </p15:clr>
        </p15:guide>
        <p15:guide id="5" pos="441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7149EE8B-381E-1742-8290-D631A5284C48}"/>
              </a:ext>
            </a:extLst>
          </p:cNvPr>
          <p:cNvSpPr/>
          <p:nvPr userDrawn="1"/>
        </p:nvSpPr>
        <p:spPr>
          <a:xfrm>
            <a:off x="0" y="-7684"/>
            <a:ext cx="9144000" cy="5151184"/>
          </a:xfrm>
          <a:prstGeom prst="rect">
            <a:avLst/>
          </a:prstGeom>
          <a:solidFill>
            <a:srgbClr val="009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Fußzeilenplatzhalter 16"/>
          <p:cNvSpPr>
            <a:spLocks noGrp="1"/>
          </p:cNvSpPr>
          <p:nvPr>
            <p:ph type="ftr" sz="quarter" idx="3"/>
          </p:nvPr>
        </p:nvSpPr>
        <p:spPr>
          <a:xfrm>
            <a:off x="6666614" y="4729520"/>
            <a:ext cx="1951786" cy="17208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de-DE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Mesago</a:t>
            </a:r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Messe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Frankfurt GmbH</a:t>
            </a:r>
            <a:endParaRPr lang="de-D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59C521E-D828-4499-A513-F3BC26239830}"/>
              </a:ext>
            </a:extLst>
          </p:cNvPr>
          <p:cNvSpPr txBox="1">
            <a:spLocks/>
          </p:cNvSpPr>
          <p:nvPr userDrawn="1"/>
        </p:nvSpPr>
        <p:spPr>
          <a:xfrm>
            <a:off x="2556000" y="3238806"/>
            <a:ext cx="1080000" cy="1080000"/>
          </a:xfrm>
          <a:prstGeom prst="rect">
            <a:avLst/>
          </a:prstGeom>
          <a:solidFill>
            <a:srgbClr val="F59C00"/>
          </a:solidFill>
        </p:spPr>
        <p:txBody>
          <a:bodyPr anchor="ctr" anchorCtr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4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platzhalter 21"/>
          <p:cNvSpPr txBox="1">
            <a:spLocks/>
          </p:cNvSpPr>
          <p:nvPr userDrawn="1"/>
        </p:nvSpPr>
        <p:spPr>
          <a:xfrm>
            <a:off x="2554606" y="3240404"/>
            <a:ext cx="1070609" cy="1074421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9" name="Text Orange"/>
          <p:cNvSpPr txBox="1">
            <a:spLocks/>
          </p:cNvSpPr>
          <p:nvPr userDrawn="1"/>
        </p:nvSpPr>
        <p:spPr>
          <a:xfrm>
            <a:off x="2559810" y="3243674"/>
            <a:ext cx="1070609" cy="1074421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b="1" kern="1200">
                <a:solidFill>
                  <a:srgbClr val="F59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02</a:t>
            </a:r>
            <a:endParaRPr lang="de-DE" dirty="0"/>
          </a:p>
        </p:txBody>
      </p:sp>
      <p:sp>
        <p:nvSpPr>
          <p:cNvPr id="20" name="Cube weiß">
            <a:extLst>
              <a:ext uri="{FF2B5EF4-FFF2-40B4-BE49-F238E27FC236}">
                <a16:creationId xmlns:a16="http://schemas.microsoft.com/office/drawing/2014/main" id="{559C521E-D828-4499-A513-F3BC26239830}"/>
              </a:ext>
            </a:extLst>
          </p:cNvPr>
          <p:cNvSpPr txBox="1">
            <a:spLocks/>
          </p:cNvSpPr>
          <p:nvPr userDrawn="1"/>
        </p:nvSpPr>
        <p:spPr>
          <a:xfrm>
            <a:off x="2555416" y="3238677"/>
            <a:ext cx="1080000" cy="1080000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4800" b="1" dirty="0">
              <a:solidFill>
                <a:srgbClr val="F59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98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800" r:id="rId2"/>
    <p:sldLayoutId id="2147483793" r:id="rId3"/>
    <p:sldLayoutId id="2147483801" r:id="rId4"/>
    <p:sldLayoutId id="214748379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00C8D028-66E6-8246-AF58-3FAF32D5C9C5}"/>
              </a:ext>
            </a:extLst>
          </p:cNvPr>
          <p:cNvSpPr/>
          <p:nvPr userDrawn="1"/>
        </p:nvSpPr>
        <p:spPr>
          <a:xfrm rot="5400000">
            <a:off x="2766" y="1278529"/>
            <a:ext cx="306000" cy="306000"/>
          </a:xfrm>
          <a:prstGeom prst="rect">
            <a:avLst/>
          </a:prstGeom>
          <a:solidFill>
            <a:srgbClr val="DBD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7" b="2640"/>
          <a:stretch/>
        </p:blipFill>
        <p:spPr>
          <a:xfrm>
            <a:off x="7824576" y="312040"/>
            <a:ext cx="972414" cy="288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43" b="71643"/>
          <a:stretch/>
        </p:blipFill>
        <p:spPr>
          <a:xfrm>
            <a:off x="352426" y="303213"/>
            <a:ext cx="648237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36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91" userDrawn="1">
          <p15:clr>
            <a:srgbClr val="F26B43"/>
          </p15:clr>
        </p15:guide>
        <p15:guide id="2" pos="204" userDrawn="1">
          <p15:clr>
            <a:srgbClr val="F26B43"/>
          </p15:clr>
        </p15:guide>
        <p15:guide id="3" orient="horz" pos="3072">
          <p15:clr>
            <a:srgbClr val="F26B43"/>
          </p15:clr>
        </p15:guide>
        <p15:guide id="4" pos="5534" userDrawn="1">
          <p15:clr>
            <a:srgbClr val="F26B43"/>
          </p15:clr>
        </p15:guide>
        <p15:guide id="5" pos="4410">
          <p15:clr>
            <a:srgbClr val="F26B43"/>
          </p15:clr>
        </p15:guide>
        <p15:guide id="6" orient="horz" pos="373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EF523792-4E41-6247-B39E-20CE84F2D82D}"/>
              </a:ext>
            </a:extLst>
          </p:cNvPr>
          <p:cNvSpPr/>
          <p:nvPr userDrawn="1"/>
        </p:nvSpPr>
        <p:spPr>
          <a:xfrm>
            <a:off x="0" y="0"/>
            <a:ext cx="6996022" cy="5143500"/>
          </a:xfrm>
          <a:prstGeom prst="rect">
            <a:avLst/>
          </a:prstGeom>
          <a:solidFill>
            <a:srgbClr val="0092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0C8D028-66E6-8246-AF58-3FAF32D5C9C5}"/>
              </a:ext>
            </a:extLst>
          </p:cNvPr>
          <p:cNvSpPr/>
          <p:nvPr userDrawn="1"/>
        </p:nvSpPr>
        <p:spPr>
          <a:xfrm rot="5400000">
            <a:off x="2766" y="1278529"/>
            <a:ext cx="306000" cy="3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7" b="2640"/>
          <a:stretch/>
        </p:blipFill>
        <p:spPr>
          <a:xfrm>
            <a:off x="7779058" y="312040"/>
            <a:ext cx="1021035" cy="3024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95" b="35020"/>
          <a:stretch/>
        </p:blipFill>
        <p:spPr>
          <a:xfrm>
            <a:off x="358774" y="303213"/>
            <a:ext cx="648000" cy="22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4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91" userDrawn="1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3072">
          <p15:clr>
            <a:srgbClr val="F26B43"/>
          </p15:clr>
        </p15:guide>
        <p15:guide id="4" pos="5534">
          <p15:clr>
            <a:srgbClr val="F26B43"/>
          </p15:clr>
        </p15:guide>
        <p15:guide id="5" pos="441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DF32D842-DA52-6441-9E3B-32DA0D08E53A}"/>
              </a:ext>
            </a:extLst>
          </p:cNvPr>
          <p:cNvSpPr/>
          <p:nvPr userDrawn="1"/>
        </p:nvSpPr>
        <p:spPr>
          <a:xfrm>
            <a:off x="7000875" y="0"/>
            <a:ext cx="2143125" cy="5143500"/>
          </a:xfrm>
          <a:prstGeom prst="rect">
            <a:avLst/>
          </a:prstGeom>
          <a:solidFill>
            <a:srgbClr val="009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E91523C-B04D-7E46-9ABB-21AC8E4CCEF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1636"/>
            <a:ext cx="1185883" cy="360000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00C8D028-66E6-8246-AF58-3FAF32D5C9C5}"/>
              </a:ext>
            </a:extLst>
          </p:cNvPr>
          <p:cNvSpPr/>
          <p:nvPr userDrawn="1"/>
        </p:nvSpPr>
        <p:spPr>
          <a:xfrm rot="5400000">
            <a:off x="2766" y="1278529"/>
            <a:ext cx="306000" cy="306000"/>
          </a:xfrm>
          <a:prstGeom prst="rect">
            <a:avLst/>
          </a:prstGeom>
          <a:solidFill>
            <a:srgbClr val="009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79" r="132" b="-845"/>
          <a:stretch/>
        </p:blipFill>
        <p:spPr>
          <a:xfrm>
            <a:off x="7783991" y="312040"/>
            <a:ext cx="1001234" cy="3024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1E50B1F6-AF61-1B92-1003-4063D86720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43" b="71643"/>
          <a:stretch/>
        </p:blipFill>
        <p:spPr>
          <a:xfrm>
            <a:off x="352426" y="303213"/>
            <a:ext cx="648237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829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3">
          <p15:clr>
            <a:srgbClr val="F26B43"/>
          </p15:clr>
        </p15:guide>
        <p15:guide id="2" pos="226" userDrawn="1">
          <p15:clr>
            <a:srgbClr val="F26B43"/>
          </p15:clr>
        </p15:guide>
        <p15:guide id="3" orient="horz" pos="3072">
          <p15:clr>
            <a:srgbClr val="F26B43"/>
          </p15:clr>
        </p15:guide>
        <p15:guide id="4" pos="5602">
          <p15:clr>
            <a:srgbClr val="F26B43"/>
          </p15:clr>
        </p15:guide>
        <p15:guide id="5" pos="441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DF32D842-DA52-6441-9E3B-32DA0D08E53A}"/>
              </a:ext>
            </a:extLst>
          </p:cNvPr>
          <p:cNvSpPr/>
          <p:nvPr userDrawn="1"/>
        </p:nvSpPr>
        <p:spPr>
          <a:xfrm>
            <a:off x="7000875" y="0"/>
            <a:ext cx="2143125" cy="5143500"/>
          </a:xfrm>
          <a:prstGeom prst="rect">
            <a:avLst/>
          </a:prstGeom>
          <a:solidFill>
            <a:srgbClr val="CE6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E91523C-B04D-7E46-9ABB-21AC8E4CCEF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1636"/>
            <a:ext cx="1185883" cy="360000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00C8D028-66E6-8246-AF58-3FAF32D5C9C5}"/>
              </a:ext>
            </a:extLst>
          </p:cNvPr>
          <p:cNvSpPr/>
          <p:nvPr userDrawn="1"/>
        </p:nvSpPr>
        <p:spPr>
          <a:xfrm rot="5400000">
            <a:off x="2766" y="1278529"/>
            <a:ext cx="306000" cy="306000"/>
          </a:xfrm>
          <a:prstGeom prst="rect">
            <a:avLst/>
          </a:prstGeom>
          <a:solidFill>
            <a:srgbClr val="CE6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79" r="132" b="-845"/>
          <a:stretch/>
        </p:blipFill>
        <p:spPr>
          <a:xfrm>
            <a:off x="7783991" y="312040"/>
            <a:ext cx="1001234" cy="3024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1BA62BF1-541E-5F7B-0807-669D3A6540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43" b="71643"/>
          <a:stretch/>
        </p:blipFill>
        <p:spPr>
          <a:xfrm>
            <a:off x="352426" y="303213"/>
            <a:ext cx="648237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9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3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3072">
          <p15:clr>
            <a:srgbClr val="F26B43"/>
          </p15:clr>
        </p15:guide>
        <p15:guide id="4" pos="5534" userDrawn="1">
          <p15:clr>
            <a:srgbClr val="F26B43"/>
          </p15:clr>
        </p15:guide>
        <p15:guide id="5" pos="441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79" r="132" b="-845"/>
          <a:stretch/>
        </p:blipFill>
        <p:spPr>
          <a:xfrm>
            <a:off x="7783991" y="312040"/>
            <a:ext cx="1001234" cy="3024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69"/>
          <a:stretch/>
        </p:blipFill>
        <p:spPr>
          <a:xfrm>
            <a:off x="367200" y="320400"/>
            <a:ext cx="1140275" cy="3024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7149EE8B-381E-1742-8290-D631A5284C48}"/>
              </a:ext>
            </a:extLst>
          </p:cNvPr>
          <p:cNvSpPr/>
          <p:nvPr userDrawn="1"/>
        </p:nvSpPr>
        <p:spPr>
          <a:xfrm>
            <a:off x="0" y="-7684"/>
            <a:ext cx="9144000" cy="5151184"/>
          </a:xfrm>
          <a:prstGeom prst="rect">
            <a:avLst/>
          </a:prstGeom>
          <a:solidFill>
            <a:srgbClr val="009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79" r="132" b="-845"/>
          <a:stretch/>
        </p:blipFill>
        <p:spPr>
          <a:xfrm>
            <a:off x="7857809" y="324663"/>
            <a:ext cx="1001234" cy="3024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95" b="35020"/>
          <a:stretch/>
        </p:blipFill>
        <p:spPr>
          <a:xfrm>
            <a:off x="358775" y="303213"/>
            <a:ext cx="622443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48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98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5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95" y="4584384"/>
            <a:ext cx="1403730" cy="155462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B5ADB349-74EA-43F7-8358-A96E2C5C5E31}"/>
              </a:ext>
            </a:extLst>
          </p:cNvPr>
          <p:cNvSpPr txBox="1">
            <a:spLocks/>
          </p:cNvSpPr>
          <p:nvPr/>
        </p:nvSpPr>
        <p:spPr>
          <a:xfrm>
            <a:off x="3319723" y="2048114"/>
            <a:ext cx="2556000" cy="2556000"/>
          </a:xfrm>
          <a:prstGeom prst="rect">
            <a:avLst/>
          </a:prstGeom>
          <a:solidFill>
            <a:srgbClr val="FFFFFF">
              <a:alpha val="84706"/>
            </a:srgbClr>
          </a:solidFill>
        </p:spPr>
        <p:txBody>
          <a:bodyPr lIns="144000" tIns="216000" rIns="144000" bIns="216000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82563">
              <a:spcBef>
                <a:spcPts val="1200"/>
              </a:spcBef>
            </a:pPr>
            <a:br>
              <a:rPr lang="en-GB" sz="2800" b="1" dirty="0">
                <a:solidFill>
                  <a:schemeClr val="tx1"/>
                </a:solidFill>
              </a:rPr>
            </a:br>
            <a:r>
              <a:rPr lang="en-GB" sz="2800" b="1" dirty="0">
                <a:solidFill>
                  <a:schemeClr val="tx1"/>
                </a:solidFill>
              </a:rPr>
              <a:t>Creating a compatible future</a:t>
            </a:r>
            <a:br>
              <a:rPr lang="en-GB" sz="2800" b="1" dirty="0">
                <a:solidFill>
                  <a:schemeClr val="tx1"/>
                </a:solidFill>
              </a:rPr>
            </a:br>
            <a:endParaRPr lang="en-GB" sz="1800" dirty="0">
              <a:solidFill>
                <a:schemeClr val="tx1"/>
              </a:solidFill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ED39BC42-7BC6-4BBC-933B-A15B32BAD695}"/>
              </a:ext>
            </a:extLst>
          </p:cNvPr>
          <p:cNvGrpSpPr/>
          <p:nvPr/>
        </p:nvGrpSpPr>
        <p:grpSpPr>
          <a:xfrm>
            <a:off x="1632022" y="373727"/>
            <a:ext cx="2512856" cy="2246559"/>
            <a:chOff x="1632022" y="373727"/>
            <a:chExt cx="2512856" cy="2246559"/>
          </a:xfrm>
        </p:grpSpPr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F4AA554B-5BE2-4045-9D56-2C03C36D979F}"/>
                </a:ext>
              </a:extLst>
            </p:cNvPr>
            <p:cNvGrpSpPr/>
            <p:nvPr/>
          </p:nvGrpSpPr>
          <p:grpSpPr>
            <a:xfrm>
              <a:off x="3316878" y="373727"/>
              <a:ext cx="828000" cy="828000"/>
              <a:chOff x="3316878" y="373727"/>
              <a:chExt cx="828000" cy="828000"/>
            </a:xfrm>
          </p:grpSpPr>
          <p:sp>
            <p:nvSpPr>
              <p:cNvPr id="20" name="Rechteck 19"/>
              <p:cNvSpPr/>
              <p:nvPr/>
            </p:nvSpPr>
            <p:spPr>
              <a:xfrm>
                <a:off x="3316878" y="373727"/>
                <a:ext cx="828000" cy="82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/>
              </a:p>
            </p:txBody>
          </p:sp>
          <p:pic>
            <p:nvPicPr>
              <p:cNvPr id="21" name="Grafik 2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60" r="12310" b="35684"/>
              <a:stretch/>
            </p:blipFill>
            <p:spPr>
              <a:xfrm>
                <a:off x="3417600" y="715639"/>
                <a:ext cx="612000" cy="134769"/>
              </a:xfrm>
              <a:prstGeom prst="rect">
                <a:avLst/>
              </a:prstGeom>
            </p:spPr>
          </p:pic>
        </p:grpSp>
        <p:grpSp>
          <p:nvGrpSpPr>
            <p:cNvPr id="2" name="Gruppieren 1">
              <a:extLst>
                <a:ext uri="{FF2B5EF4-FFF2-40B4-BE49-F238E27FC236}">
                  <a16:creationId xmlns:a16="http://schemas.microsoft.com/office/drawing/2014/main" id="{285A33BE-934B-4A99-996D-2C86C547EBC4}"/>
                </a:ext>
              </a:extLst>
            </p:cNvPr>
            <p:cNvGrpSpPr/>
            <p:nvPr/>
          </p:nvGrpSpPr>
          <p:grpSpPr>
            <a:xfrm>
              <a:off x="1632022" y="928286"/>
              <a:ext cx="1692000" cy="1692000"/>
              <a:chOff x="1632022" y="928286"/>
              <a:chExt cx="1692000" cy="1692000"/>
            </a:xfrm>
          </p:grpSpPr>
          <p:sp>
            <p:nvSpPr>
              <p:cNvPr id="18" name="Subtitle 6">
                <a:extLst>
                  <a:ext uri="{FF2B5EF4-FFF2-40B4-BE49-F238E27FC236}">
                    <a16:creationId xmlns:a16="http://schemas.microsoft.com/office/drawing/2014/main" id="{2864D607-9C0B-4BCC-99BC-F44DD4F991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32022" y="928286"/>
                <a:ext cx="1692000" cy="1692000"/>
              </a:xfrm>
              <a:prstGeom prst="rect">
                <a:avLst/>
              </a:prstGeom>
              <a:solidFill>
                <a:srgbClr val="0092AA"/>
              </a:solidFill>
            </p:spPr>
            <p:txBody>
              <a:bodyPr vert="horz" lIns="198000" tIns="198000" rIns="198000" bIns="198000" rtlCol="0" anchor="b" anchorCtr="0">
                <a:noAutofit/>
              </a:bodyPr>
              <a:lstStyle>
                <a:lvl1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sz="2200" b="0" kern="200" spc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377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00000"/>
                  <a:buFontTx/>
                  <a:buNone/>
                  <a:defRPr kumimoji="0" sz="2200" b="0" i="0" u="none" kern="1200" cap="none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377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00000"/>
                  <a:buFontTx/>
                  <a:buNone/>
                  <a:defRPr kumimoji="0" sz="2200" b="0" i="0" u="none" kern="1200" cap="none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377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00000"/>
                  <a:buFontTx/>
                  <a:buNone/>
                  <a:defRPr kumimoji="0" sz="2200" b="0" i="0" u="none" kern="1200" cap="none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377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00000"/>
                  <a:buFontTx/>
                  <a:buNone/>
                  <a:defRPr kumimoji="0" sz="2200" b="0" i="0" u="none" kern="1200" cap="none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377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00000"/>
                  <a:buFontTx/>
                  <a:buNone/>
                  <a:defRPr kumimoji="0" sz="2200" b="0" i="0" u="none" kern="1200" cap="none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6pPr>
                <a:lvl7pPr marL="0" indent="0" algn="l" defTabSz="914377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00000"/>
                  <a:buFontTx/>
                  <a:buNone/>
                  <a:defRPr kumimoji="0" sz="2200" b="0" i="0" u="none" kern="1200" cap="none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7pPr>
                <a:lvl8pPr marL="0" indent="0" algn="l" defTabSz="914377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00000"/>
                  <a:buFontTx/>
                  <a:buNone/>
                  <a:defRPr kumimoji="0" sz="2200" b="0" i="0" u="none" kern="1200" cap="none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377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00000"/>
                  <a:buFontTx/>
                  <a:buNone/>
                  <a:defRPr kumimoji="0" sz="2200" b="0" i="0" u="none" kern="1200" cap="none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350" b="0" i="0" u="none" strike="noStrike" kern="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</a:rPr>
                  <a:t>27.</a:t>
                </a:r>
                <a:r>
                  <a:rPr lang="en-GB" sz="1350" dirty="0">
                    <a:solidFill>
                      <a:srgbClr val="FFFFFF"/>
                    </a:solidFill>
                    <a:latin typeface="Arial" panose="020B0604020202020204"/>
                  </a:rPr>
                  <a:t> – 29</a:t>
                </a:r>
                <a:r>
                  <a:rPr kumimoji="0" lang="en-GB" sz="1350" b="0" i="0" u="none" strike="noStrike" kern="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</a:rPr>
                  <a:t>.04.2027</a:t>
                </a:r>
                <a:br>
                  <a:rPr kumimoji="0" lang="en-GB" sz="1200" b="0" i="0" u="none" strike="noStrike" kern="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</a:rPr>
                </a:br>
                <a:r>
                  <a:rPr lang="en-GB" sz="1200" dirty="0">
                    <a:solidFill>
                      <a:srgbClr val="FFFFFF"/>
                    </a:solidFill>
                    <a:latin typeface="Arial" panose="020B0604020202020204"/>
                  </a:rPr>
                  <a:t>STUTTGART</a:t>
                </a:r>
                <a:endParaRPr kumimoji="0" lang="en-GB" sz="1200" b="0" i="0" u="none" strike="noStrike" kern="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pic>
            <p:nvPicPr>
              <p:cNvPr id="8" name="Grafik 7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8095" b="35020"/>
              <a:stretch/>
            </p:blipFill>
            <p:spPr>
              <a:xfrm>
                <a:off x="1820069" y="1119926"/>
                <a:ext cx="829925" cy="288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18306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0A6F6C-976B-4758-ABB2-7FD933750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863259-18AE-4FA9-891B-0527D3D0C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1109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C95152-369C-4D2F-A9CA-37C966AA5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FBF95D-ACC6-4461-BB1A-C083092E1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9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60F125-F69C-414F-BE80-95DFE094F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9310F4-6B46-49D7-B774-A276A537C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9222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1F1A7A-AA06-46CB-8630-BF813B74B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14C9BF-981A-4DF4-AB37-4FFE4E3D9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4205171"/>
      </p:ext>
    </p:extLst>
  </p:cSld>
  <p:clrMapOvr>
    <a:masterClrMapping/>
  </p:clrMapOvr>
</p:sld>
</file>

<file path=ppt/theme/theme1.xml><?xml version="1.0" encoding="utf-8"?>
<a:theme xmlns:a="http://schemas.openxmlformats.org/drawingml/2006/main" name="6_Inhaltsseitenmaster">
  <a:themeElements>
    <a:clrScheme name="EMV">
      <a:dk1>
        <a:srgbClr val="50555F"/>
      </a:dk1>
      <a:lt1>
        <a:srgbClr val="FFFFFF"/>
      </a:lt1>
      <a:dk2>
        <a:srgbClr val="50555F"/>
      </a:dk2>
      <a:lt2>
        <a:srgbClr val="FFFFFF"/>
      </a:lt2>
      <a:accent1>
        <a:srgbClr val="CE6727"/>
      </a:accent1>
      <a:accent2>
        <a:srgbClr val="E1B23F"/>
      </a:accent2>
      <a:accent3>
        <a:srgbClr val="0092AA"/>
      </a:accent3>
      <a:accent4>
        <a:srgbClr val="50555F"/>
      </a:accent4>
      <a:accent5>
        <a:srgbClr val="DDDDDF"/>
      </a:accent5>
      <a:accent6>
        <a:srgbClr val="CBCCCF"/>
      </a:accent6>
      <a:hlink>
        <a:srgbClr val="0092AA"/>
      </a:hlink>
      <a:folHlink>
        <a:srgbClr val="CE6727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Zwischenkapitel_plain">
  <a:themeElements>
    <a:clrScheme name="EMV">
      <a:dk1>
        <a:srgbClr val="50555F"/>
      </a:dk1>
      <a:lt1>
        <a:srgbClr val="FFFFFF"/>
      </a:lt1>
      <a:dk2>
        <a:srgbClr val="50555F"/>
      </a:dk2>
      <a:lt2>
        <a:srgbClr val="FFFFFF"/>
      </a:lt2>
      <a:accent1>
        <a:srgbClr val="CE6727"/>
      </a:accent1>
      <a:accent2>
        <a:srgbClr val="E1B23F"/>
      </a:accent2>
      <a:accent3>
        <a:srgbClr val="0092AA"/>
      </a:accent3>
      <a:accent4>
        <a:srgbClr val="50555F"/>
      </a:accent4>
      <a:accent5>
        <a:srgbClr val="DDDDDF"/>
      </a:accent5>
      <a:accent6>
        <a:srgbClr val="CBCCCF"/>
      </a:accent6>
      <a:hlink>
        <a:srgbClr val="0092AA"/>
      </a:hlink>
      <a:folHlink>
        <a:srgbClr val="CE6727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Inhaltsseitenmaster">
  <a:themeElements>
    <a:clrScheme name="EMV">
      <a:dk1>
        <a:srgbClr val="50555F"/>
      </a:dk1>
      <a:lt1>
        <a:srgbClr val="FFFFFF"/>
      </a:lt1>
      <a:dk2>
        <a:srgbClr val="50555F"/>
      </a:dk2>
      <a:lt2>
        <a:srgbClr val="FFFFFF"/>
      </a:lt2>
      <a:accent1>
        <a:srgbClr val="CE6727"/>
      </a:accent1>
      <a:accent2>
        <a:srgbClr val="E1B23F"/>
      </a:accent2>
      <a:accent3>
        <a:srgbClr val="0092AA"/>
      </a:accent3>
      <a:accent4>
        <a:srgbClr val="50555F"/>
      </a:accent4>
      <a:accent5>
        <a:srgbClr val="DDDDDF"/>
      </a:accent5>
      <a:accent6>
        <a:srgbClr val="CBCCCF"/>
      </a:accent6>
      <a:hlink>
        <a:srgbClr val="0092AA"/>
      </a:hlink>
      <a:folHlink>
        <a:srgbClr val="CE6727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Inhaltsseitenmaster">
  <a:themeElements>
    <a:clrScheme name="EMV">
      <a:dk1>
        <a:srgbClr val="50555F"/>
      </a:dk1>
      <a:lt1>
        <a:srgbClr val="FFFFFF"/>
      </a:lt1>
      <a:dk2>
        <a:srgbClr val="50555F"/>
      </a:dk2>
      <a:lt2>
        <a:srgbClr val="FFFFFF"/>
      </a:lt2>
      <a:accent1>
        <a:srgbClr val="CE6727"/>
      </a:accent1>
      <a:accent2>
        <a:srgbClr val="E1B23F"/>
      </a:accent2>
      <a:accent3>
        <a:srgbClr val="0092AA"/>
      </a:accent3>
      <a:accent4>
        <a:srgbClr val="50555F"/>
      </a:accent4>
      <a:accent5>
        <a:srgbClr val="DDDDDF"/>
      </a:accent5>
      <a:accent6>
        <a:srgbClr val="CBCCCF"/>
      </a:accent6>
      <a:hlink>
        <a:srgbClr val="0092AA"/>
      </a:hlink>
      <a:folHlink>
        <a:srgbClr val="CE6727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Inhaltsseitenmaster">
  <a:themeElements>
    <a:clrScheme name="EMV">
      <a:dk1>
        <a:srgbClr val="50555F"/>
      </a:dk1>
      <a:lt1>
        <a:srgbClr val="FFFFFF"/>
      </a:lt1>
      <a:dk2>
        <a:srgbClr val="50555F"/>
      </a:dk2>
      <a:lt2>
        <a:srgbClr val="FFFFFF"/>
      </a:lt2>
      <a:accent1>
        <a:srgbClr val="CE6727"/>
      </a:accent1>
      <a:accent2>
        <a:srgbClr val="E1B23F"/>
      </a:accent2>
      <a:accent3>
        <a:srgbClr val="0092AA"/>
      </a:accent3>
      <a:accent4>
        <a:srgbClr val="50555F"/>
      </a:accent4>
      <a:accent5>
        <a:srgbClr val="DDDDDF"/>
      </a:accent5>
      <a:accent6>
        <a:srgbClr val="CBCCCF"/>
      </a:accent6>
      <a:hlink>
        <a:srgbClr val="0092AA"/>
      </a:hlink>
      <a:folHlink>
        <a:srgbClr val="CE6727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1_Inhaltsseitenmaster">
  <a:themeElements>
    <a:clrScheme name="EMV">
      <a:dk1>
        <a:srgbClr val="50555F"/>
      </a:dk1>
      <a:lt1>
        <a:srgbClr val="FFFFFF"/>
      </a:lt1>
      <a:dk2>
        <a:srgbClr val="50555F"/>
      </a:dk2>
      <a:lt2>
        <a:srgbClr val="FFFFFF"/>
      </a:lt2>
      <a:accent1>
        <a:srgbClr val="CE6727"/>
      </a:accent1>
      <a:accent2>
        <a:srgbClr val="E1B23F"/>
      </a:accent2>
      <a:accent3>
        <a:srgbClr val="0092AA"/>
      </a:accent3>
      <a:accent4>
        <a:srgbClr val="50555F"/>
      </a:accent4>
      <a:accent5>
        <a:srgbClr val="DDDDDF"/>
      </a:accent5>
      <a:accent6>
        <a:srgbClr val="CBCCCF"/>
      </a:accent6>
      <a:hlink>
        <a:srgbClr val="0092AA"/>
      </a:hlink>
      <a:folHlink>
        <a:srgbClr val="CE6727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KV_Logo">
  <a:themeElements>
    <a:clrScheme name="EMV">
      <a:dk1>
        <a:srgbClr val="50555F"/>
      </a:dk1>
      <a:lt1>
        <a:srgbClr val="FFFFFF"/>
      </a:lt1>
      <a:dk2>
        <a:srgbClr val="50555F"/>
      </a:dk2>
      <a:lt2>
        <a:srgbClr val="FFFFFF"/>
      </a:lt2>
      <a:accent1>
        <a:srgbClr val="CE6727"/>
      </a:accent1>
      <a:accent2>
        <a:srgbClr val="E1B23F"/>
      </a:accent2>
      <a:accent3>
        <a:srgbClr val="0092AA"/>
      </a:accent3>
      <a:accent4>
        <a:srgbClr val="50555F"/>
      </a:accent4>
      <a:accent5>
        <a:srgbClr val="DDDDDF"/>
      </a:accent5>
      <a:accent6>
        <a:srgbClr val="CBCCCF"/>
      </a:accent6>
      <a:hlink>
        <a:srgbClr val="0092AA"/>
      </a:hlink>
      <a:folHlink>
        <a:srgbClr val="CE6727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Bildschirmpräsentation (16:9)</PresentationFormat>
  <Paragraphs>3</Paragraphs>
  <Slides>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7</vt:i4>
      </vt:variant>
      <vt:variant>
        <vt:lpstr>Folientitel</vt:lpstr>
      </vt:variant>
      <vt:variant>
        <vt:i4>5</vt:i4>
      </vt:variant>
    </vt:vector>
  </HeadingPairs>
  <TitlesOfParts>
    <vt:vector size="14" baseType="lpstr">
      <vt:lpstr>Arial</vt:lpstr>
      <vt:lpstr>Calibri</vt:lpstr>
      <vt:lpstr>6_Inhaltsseitenmaster</vt:lpstr>
      <vt:lpstr>Zwischenkapitel_plain</vt:lpstr>
      <vt:lpstr>8_Inhaltsseitenmaster</vt:lpstr>
      <vt:lpstr>9_Inhaltsseitenmaster</vt:lpstr>
      <vt:lpstr>5_Inhaltsseitenmaster</vt:lpstr>
      <vt:lpstr>11_Inhaltsseitenmaster</vt:lpstr>
      <vt:lpstr>KV_Logo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Axel Conradi</dc:creator>
  <cp:lastModifiedBy>Käser, Daniela (Mesago Stuttgart)</cp:lastModifiedBy>
  <cp:revision>202</cp:revision>
  <dcterms:created xsi:type="dcterms:W3CDTF">2020-07-27T08:21:08Z</dcterms:created>
  <dcterms:modified xsi:type="dcterms:W3CDTF">2026-05-26T13:37:59Z</dcterms:modified>
</cp:coreProperties>
</file>